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77" r:id="rId1"/>
    <p:sldMasterId id="2147483778" r:id="rId2"/>
    <p:sldMasterId id="2147483779" r:id="rId3"/>
  </p:sldMasterIdLst>
  <p:notesMasterIdLst>
    <p:notesMasterId r:id="rId11"/>
  </p:notesMasterIdLst>
  <p:sldIdLst>
    <p:sldId id="256" r:id="rId4"/>
    <p:sldId id="257" r:id="rId5"/>
    <p:sldId id="258" r:id="rId6"/>
    <p:sldId id="259" r:id="rId7"/>
    <p:sldId id="260" r:id="rId8"/>
    <p:sldId id="261" r:id="rId9"/>
    <p:sldId id="262" r:id="rId10"/>
  </p:sldIdLst>
  <p:sldSz cx="9144000" cy="5143500" type="screen16x9"/>
  <p:notesSz cx="6858000" cy="9144000"/>
  <p:embeddedFontLst>
    <p:embeddedFont>
      <p:font typeface="EB Garamond ExtraBold" panose="020B0604020202020204" charset="0"/>
      <p:bold r:id="rId12"/>
      <p:boldItalic r:id="rId13"/>
    </p:embeddedFont>
    <p:embeddedFont>
      <p:font typeface="Calibri" panose="020F0502020204030204" pitchFamily="34" charset="0"/>
      <p:regular r:id="rId14"/>
      <p:bold r:id="rId15"/>
      <p:italic r:id="rId16"/>
      <p:boldItalic r:id="rId17"/>
    </p:embeddedFont>
    <p:embeddedFont>
      <p:font typeface="Montserrat ExtraBold" panose="020B0604020202020204" charset="0"/>
      <p:bold r:id="rId18"/>
      <p:boldItalic r:id="rId19"/>
    </p:embeddedFont>
    <p:embeddedFont>
      <p:font typeface="Public Sans" panose="020B0604020202020204" charset="0"/>
      <p:regular r:id="rId20"/>
      <p:bold r:id="rId21"/>
      <p:italic r:id="rId22"/>
      <p:boldItalic r:id="rId23"/>
    </p:embeddedFont>
    <p:embeddedFont>
      <p:font typeface="Roboto" panose="020B0604020202020204" charset="0"/>
      <p:regular r:id="rId24"/>
      <p:bold r:id="rId25"/>
      <p:italic r:id="rId26"/>
      <p:boldItalic r:id="rId27"/>
    </p:embeddedFont>
    <p:embeddedFont>
      <p:font typeface="EB Garamond" panose="020B0604020202020204" charset="0"/>
      <p:regular r:id="rId28"/>
      <p:bold r:id="rId29"/>
      <p:italic r:id="rId30"/>
      <p:boldItalic r:id="rId31"/>
    </p:embeddedFont>
    <p:embeddedFont>
      <p:font typeface="EB Garamond Medium" panose="020B0604020202020204" charset="0"/>
      <p:regular r:id="rId32"/>
      <p:bold r:id="rId33"/>
      <p:italic r:id="rId34"/>
      <p:boldItalic r:id="rId35"/>
    </p:embeddedFont>
    <p:embeddedFont>
      <p:font typeface="EB Garamond SemiBold"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C861402-EE56-42CB-8E05-B712F5B1B88A}">
  <a:tblStyle styleId="{AC861402-EE56-42CB-8E05-B712F5B1B88A}"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4" d="100"/>
          <a:sy n="124" d="100"/>
        </p:scale>
        <p:origin x="274" y="9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9" Type="http://schemas.openxmlformats.org/officeDocument/2006/relationships/font" Target="fonts/font28.fntdata"/><Relationship Id="rId21" Type="http://schemas.openxmlformats.org/officeDocument/2006/relationships/font" Target="fonts/font10.fntdata"/><Relationship Id="rId34" Type="http://schemas.openxmlformats.org/officeDocument/2006/relationships/font" Target="fonts/font23.fntdata"/><Relationship Id="rId42"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font" Target="fonts/font21.fntdata"/><Relationship Id="rId37" Type="http://schemas.openxmlformats.org/officeDocument/2006/relationships/font" Target="fonts/font26.fntdata"/><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36" Type="http://schemas.openxmlformats.org/officeDocument/2006/relationships/font" Target="fonts/font25.fntdata"/><Relationship Id="rId10" Type="http://schemas.openxmlformats.org/officeDocument/2006/relationships/slide" Target="slides/slide7.xml"/><Relationship Id="rId19" Type="http://schemas.openxmlformats.org/officeDocument/2006/relationships/font" Target="fonts/font8.fntdata"/><Relationship Id="rId31" Type="http://schemas.openxmlformats.org/officeDocument/2006/relationships/font" Target="fonts/font20.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font" Target="fonts/font19.fntdata"/><Relationship Id="rId35" Type="http://schemas.openxmlformats.org/officeDocument/2006/relationships/font" Target="fonts/font24.fntdata"/><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font" Target="fonts/font22.fntdata"/><Relationship Id="rId38" Type="http://schemas.openxmlformats.org/officeDocument/2006/relationships/font" Target="fonts/font27.fntdata"/></Relationships>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39.jp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262257704ed_12_18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7" name="Google Shape;1887;g262257704ed_12_1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262257704ed_12_18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94" name="Google Shape;1894;g262257704ed_12_183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0"/>
        <p:cNvGrpSpPr/>
        <p:nvPr/>
      </p:nvGrpSpPr>
      <p:grpSpPr>
        <a:xfrm>
          <a:off x="0" y="0"/>
          <a:ext cx="0" cy="0"/>
          <a:chOff x="0" y="0"/>
          <a:chExt cx="0" cy="0"/>
        </a:xfrm>
      </p:grpSpPr>
      <p:sp>
        <p:nvSpPr>
          <p:cNvPr id="1901" name="Google Shape;1901;g262257704ed_12_18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02" name="Google Shape;1902;g262257704ed_12_18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262257704ed_12_18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2" name="Google Shape;1912;g262257704ed_12_18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9"/>
        <p:cNvGrpSpPr/>
        <p:nvPr/>
      </p:nvGrpSpPr>
      <p:grpSpPr>
        <a:xfrm>
          <a:off x="0" y="0"/>
          <a:ext cx="0" cy="0"/>
          <a:chOff x="0" y="0"/>
          <a:chExt cx="0" cy="0"/>
        </a:xfrm>
      </p:grpSpPr>
      <p:sp>
        <p:nvSpPr>
          <p:cNvPr id="1920" name="Google Shape;1920;g262257704ed_12_18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1" name="Google Shape;1921;g262257704ed_12_18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1"/>
        <p:cNvGrpSpPr/>
        <p:nvPr/>
      </p:nvGrpSpPr>
      <p:grpSpPr>
        <a:xfrm>
          <a:off x="0" y="0"/>
          <a:ext cx="0" cy="0"/>
          <a:chOff x="0" y="0"/>
          <a:chExt cx="0" cy="0"/>
        </a:xfrm>
      </p:grpSpPr>
      <p:sp>
        <p:nvSpPr>
          <p:cNvPr id="1932" name="Google Shape;1932;g262257704ed_12_18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33" name="Google Shape;1933;g262257704ed_12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7"/>
        <p:cNvGrpSpPr/>
        <p:nvPr/>
      </p:nvGrpSpPr>
      <p:grpSpPr>
        <a:xfrm>
          <a:off x="0" y="0"/>
          <a:ext cx="0" cy="0"/>
          <a:chOff x="0" y="0"/>
          <a:chExt cx="0" cy="0"/>
        </a:xfrm>
      </p:grpSpPr>
      <p:sp>
        <p:nvSpPr>
          <p:cNvPr id="1938" name="Google Shape;1938;g262257704ed_1_70: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9" name="Google Shape;1939;g262257704ed_1_70:notes"/>
          <p:cNvSpPr>
            <a:spLocks noGrp="1" noRot="1" noChangeAspect="1"/>
          </p:cNvSpPr>
          <p:nvPr>
            <p:ph type="sldImg" idx="2"/>
          </p:nvPr>
        </p:nvSpPr>
        <p:spPr>
          <a:xfrm>
            <a:off x="1143225" y="685778"/>
            <a:ext cx="4572225" cy="342897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3.xml"/><Relationship Id="rId4" Type="http://schemas.openxmlformats.org/officeDocument/2006/relationships/image" Target="../media/image27.png"/></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3.xml"/><Relationship Id="rId4" Type="http://schemas.openxmlformats.org/officeDocument/2006/relationships/image" Target="../media/image28.png"/></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3.xml"/><Relationship Id="rId4" Type="http://schemas.openxmlformats.org/officeDocument/2006/relationships/image" Target="../media/image27.png"/></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3.xml"/><Relationship Id="rId4" Type="http://schemas.openxmlformats.org/officeDocument/2006/relationships/image" Target="../media/image28.png"/></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3.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3.xml"/><Relationship Id="rId4" Type="http://schemas.openxmlformats.org/officeDocument/2006/relationships/image" Target="../media/image32.png"/></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660"/>
        <p:cNvGrpSpPr/>
        <p:nvPr/>
      </p:nvGrpSpPr>
      <p:grpSpPr>
        <a:xfrm>
          <a:off x="0" y="0"/>
          <a:ext cx="0" cy="0"/>
          <a:chOff x="0" y="0"/>
          <a:chExt cx="0" cy="0"/>
        </a:xfrm>
      </p:grpSpPr>
      <p:sp>
        <p:nvSpPr>
          <p:cNvPr id="1661" name="Google Shape;1661;p10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62" name="Google Shape;1662;p1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3" name="Google Shape;1663;p103"/>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664" name="Google Shape;1664;p103"/>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5" name="Google Shape;1665;p103"/>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666"/>
        <p:cNvGrpSpPr/>
        <p:nvPr/>
      </p:nvGrpSpPr>
      <p:grpSpPr>
        <a:xfrm>
          <a:off x="0" y="0"/>
          <a:ext cx="0" cy="0"/>
          <a:chOff x="0" y="0"/>
          <a:chExt cx="0" cy="0"/>
        </a:xfrm>
      </p:grpSpPr>
      <p:sp>
        <p:nvSpPr>
          <p:cNvPr id="1667" name="Google Shape;1667;p1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8" name="Google Shape;1668;p104"/>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69" name="Google Shape;1669;p104"/>
          <p:cNvPicPr preferRelativeResize="0"/>
          <p:nvPr/>
        </p:nvPicPr>
        <p:blipFill rotWithShape="1">
          <a:blip r:embed="rId2">
            <a:alphaModFix/>
          </a:blip>
          <a:srcRect r="41"/>
          <a:stretch/>
        </p:blipFill>
        <p:spPr>
          <a:xfrm>
            <a:off x="0" y="1166968"/>
            <a:ext cx="4113765" cy="3976529"/>
          </a:xfrm>
          <a:prstGeom prst="rect">
            <a:avLst/>
          </a:prstGeom>
          <a:noFill/>
          <a:ln>
            <a:noFill/>
          </a:ln>
        </p:spPr>
      </p:pic>
      <p:pic>
        <p:nvPicPr>
          <p:cNvPr id="1670" name="Google Shape;1670;p10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71" name="Google Shape;1671;p104"/>
          <p:cNvGrpSpPr/>
          <p:nvPr/>
        </p:nvGrpSpPr>
        <p:grpSpPr>
          <a:xfrm>
            <a:off x="724005" y="301093"/>
            <a:ext cx="2665754" cy="542340"/>
            <a:chOff x="5567543" y="349969"/>
            <a:chExt cx="2665754" cy="542340"/>
          </a:xfrm>
        </p:grpSpPr>
        <p:sp>
          <p:nvSpPr>
            <p:cNvPr id="1672" name="Google Shape;1672;p104"/>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73" name="Google Shape;1673;p104"/>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74" name="Google Shape;1674;p1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75"/>
        <p:cNvGrpSpPr/>
        <p:nvPr/>
      </p:nvGrpSpPr>
      <p:grpSpPr>
        <a:xfrm>
          <a:off x="0" y="0"/>
          <a:ext cx="0" cy="0"/>
          <a:chOff x="0" y="0"/>
          <a:chExt cx="0" cy="0"/>
        </a:xfrm>
      </p:grpSpPr>
      <p:sp>
        <p:nvSpPr>
          <p:cNvPr id="1676" name="Google Shape;1676;p105"/>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77" name="Google Shape;1677;p105"/>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78" name="Google Shape;1678;p105"/>
          <p:cNvPicPr preferRelativeResize="0"/>
          <p:nvPr/>
        </p:nvPicPr>
        <p:blipFill rotWithShape="1">
          <a:blip r:embed="rId2">
            <a:alphaModFix/>
          </a:blip>
          <a:srcRect r="41"/>
          <a:stretch/>
        </p:blipFill>
        <p:spPr>
          <a:xfrm>
            <a:off x="0" y="1166968"/>
            <a:ext cx="4113765" cy="3976529"/>
          </a:xfrm>
          <a:prstGeom prst="rect">
            <a:avLst/>
          </a:prstGeom>
          <a:noFill/>
          <a:ln>
            <a:noFill/>
          </a:ln>
        </p:spPr>
      </p:pic>
      <p:sp>
        <p:nvSpPr>
          <p:cNvPr id="1679" name="Google Shape;1679;p105"/>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80" name="Google Shape;1680;p1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81" name="Google Shape;1681;p105"/>
          <p:cNvGrpSpPr/>
          <p:nvPr/>
        </p:nvGrpSpPr>
        <p:grpSpPr>
          <a:xfrm>
            <a:off x="724005" y="301093"/>
            <a:ext cx="2665754" cy="542340"/>
            <a:chOff x="5567543" y="349969"/>
            <a:chExt cx="2665754" cy="542340"/>
          </a:xfrm>
        </p:grpSpPr>
        <p:sp>
          <p:nvSpPr>
            <p:cNvPr id="1682" name="Google Shape;1682;p105"/>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83" name="Google Shape;1683;p105"/>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84" name="Google Shape;1684;p105"/>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85"/>
        <p:cNvGrpSpPr/>
        <p:nvPr/>
      </p:nvGrpSpPr>
      <p:grpSpPr>
        <a:xfrm>
          <a:off x="0" y="0"/>
          <a:ext cx="0" cy="0"/>
          <a:chOff x="0" y="0"/>
          <a:chExt cx="0" cy="0"/>
        </a:xfrm>
      </p:grpSpPr>
      <p:sp>
        <p:nvSpPr>
          <p:cNvPr id="1686" name="Google Shape;1686;p106"/>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87" name="Google Shape;1687;p106"/>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88" name="Google Shape;1688;p10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89" name="Google Shape;1689;p106"/>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90" name="Google Shape;1690;p106"/>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91" name="Google Shape;1691;p106"/>
          <p:cNvSpPr>
            <a:spLocks noGrp="1"/>
          </p:cNvSpPr>
          <p:nvPr>
            <p:ph type="pic" idx="2"/>
          </p:nvPr>
        </p:nvSpPr>
        <p:spPr>
          <a:xfrm>
            <a:off x="-1" y="1166963"/>
            <a:ext cx="4113765" cy="3976533"/>
          </a:xfrm>
          <a:prstGeom prst="rect">
            <a:avLst/>
          </a:prstGeom>
          <a:noFill/>
          <a:ln>
            <a:noFill/>
          </a:ln>
        </p:spPr>
      </p:sp>
      <p:sp>
        <p:nvSpPr>
          <p:cNvPr id="1692" name="Google Shape;1692;p106"/>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93"/>
        <p:cNvGrpSpPr/>
        <p:nvPr/>
      </p:nvGrpSpPr>
      <p:grpSpPr>
        <a:xfrm>
          <a:off x="0" y="0"/>
          <a:ext cx="0" cy="0"/>
          <a:chOff x="0" y="0"/>
          <a:chExt cx="0" cy="0"/>
        </a:xfrm>
      </p:grpSpPr>
      <p:sp>
        <p:nvSpPr>
          <p:cNvPr id="1694" name="Google Shape;1694;p107"/>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95" name="Google Shape;1695;p107"/>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96" name="Google Shape;1696;p107"/>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97" name="Google Shape;1697;p10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107"/>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99" name="Google Shape;1699;p107"/>
          <p:cNvSpPr>
            <a:spLocks noGrp="1"/>
          </p:cNvSpPr>
          <p:nvPr>
            <p:ph type="pic" idx="2"/>
          </p:nvPr>
        </p:nvSpPr>
        <p:spPr>
          <a:xfrm>
            <a:off x="-1" y="1166963"/>
            <a:ext cx="4113765" cy="3976533"/>
          </a:xfrm>
          <a:prstGeom prst="rect">
            <a:avLst/>
          </a:prstGeom>
          <a:noFill/>
          <a:ln>
            <a:noFill/>
          </a:ln>
        </p:spPr>
      </p:sp>
      <p:cxnSp>
        <p:nvCxnSpPr>
          <p:cNvPr id="1700" name="Google Shape;1700;p107"/>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701" name="Google Shape;1701;p107"/>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702"/>
        <p:cNvGrpSpPr/>
        <p:nvPr/>
      </p:nvGrpSpPr>
      <p:grpSpPr>
        <a:xfrm>
          <a:off x="0" y="0"/>
          <a:ext cx="0" cy="0"/>
          <a:chOff x="0" y="0"/>
          <a:chExt cx="0" cy="0"/>
        </a:xfrm>
      </p:grpSpPr>
      <p:sp>
        <p:nvSpPr>
          <p:cNvPr id="1703" name="Google Shape;1703;p108"/>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04" name="Google Shape;1704;p10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108"/>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06" name="Google Shape;1706;p108"/>
          <p:cNvSpPr>
            <a:spLocks noGrp="1"/>
          </p:cNvSpPr>
          <p:nvPr>
            <p:ph type="pic" idx="2"/>
          </p:nvPr>
        </p:nvSpPr>
        <p:spPr>
          <a:xfrm>
            <a:off x="-1" y="1166963"/>
            <a:ext cx="4113765" cy="3976533"/>
          </a:xfrm>
          <a:prstGeom prst="rect">
            <a:avLst/>
          </a:prstGeom>
          <a:noFill/>
          <a:ln>
            <a:noFill/>
          </a:ln>
        </p:spPr>
      </p:sp>
      <p:cxnSp>
        <p:nvCxnSpPr>
          <p:cNvPr id="1707" name="Google Shape;1707;p108"/>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708" name="Google Shape;1708;p108"/>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709"/>
        <p:cNvGrpSpPr/>
        <p:nvPr/>
      </p:nvGrpSpPr>
      <p:grpSpPr>
        <a:xfrm>
          <a:off x="0" y="0"/>
          <a:ext cx="0" cy="0"/>
          <a:chOff x="0" y="0"/>
          <a:chExt cx="0" cy="0"/>
        </a:xfrm>
      </p:grpSpPr>
      <p:sp>
        <p:nvSpPr>
          <p:cNvPr id="1710" name="Google Shape;1710;p109"/>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11" name="Google Shape;1711;p10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109"/>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13" name="Google Shape;1713;p109"/>
          <p:cNvSpPr>
            <a:spLocks noGrp="1"/>
          </p:cNvSpPr>
          <p:nvPr>
            <p:ph type="pic" idx="2"/>
          </p:nvPr>
        </p:nvSpPr>
        <p:spPr>
          <a:xfrm>
            <a:off x="-1" y="1166963"/>
            <a:ext cx="4113765" cy="3976533"/>
          </a:xfrm>
          <a:prstGeom prst="rect">
            <a:avLst/>
          </a:prstGeom>
          <a:noFill/>
          <a:ln>
            <a:noFill/>
          </a:ln>
        </p:spPr>
      </p:sp>
      <p:cxnSp>
        <p:nvCxnSpPr>
          <p:cNvPr id="1714" name="Google Shape;1714;p109"/>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715" name="Google Shape;1715;p109"/>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716"/>
        <p:cNvGrpSpPr/>
        <p:nvPr/>
      </p:nvGrpSpPr>
      <p:grpSpPr>
        <a:xfrm>
          <a:off x="0" y="0"/>
          <a:ext cx="0" cy="0"/>
          <a:chOff x="0" y="0"/>
          <a:chExt cx="0" cy="0"/>
        </a:xfrm>
      </p:grpSpPr>
      <p:pic>
        <p:nvPicPr>
          <p:cNvPr id="1717" name="Google Shape;1717;p1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718" name="Google Shape;1718;p110"/>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719" name="Google Shape;1719;p110"/>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0" name="Google Shape;1720;p110"/>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721" name="Google Shape;1721;p110"/>
          <p:cNvPicPr preferRelativeResize="0"/>
          <p:nvPr/>
        </p:nvPicPr>
        <p:blipFill rotWithShape="1">
          <a:blip r:embed="rId3">
            <a:alphaModFix/>
          </a:blip>
          <a:srcRect t="44" r="6" b="12"/>
          <a:stretch/>
        </p:blipFill>
        <p:spPr>
          <a:xfrm flipH="1">
            <a:off x="4961317" y="472968"/>
            <a:ext cx="3982986" cy="4288221"/>
          </a:xfrm>
          <a:prstGeom prst="rect">
            <a:avLst/>
          </a:prstGeom>
          <a:noFill/>
          <a:ln>
            <a:noFill/>
          </a:ln>
        </p:spPr>
      </p:pic>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722"/>
        <p:cNvGrpSpPr/>
        <p:nvPr/>
      </p:nvGrpSpPr>
      <p:grpSpPr>
        <a:xfrm>
          <a:off x="0" y="0"/>
          <a:ext cx="0" cy="0"/>
          <a:chOff x="0" y="0"/>
          <a:chExt cx="0" cy="0"/>
        </a:xfrm>
      </p:grpSpPr>
      <p:pic>
        <p:nvPicPr>
          <p:cNvPr id="1723" name="Google Shape;1723;p11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724" name="Google Shape;1724;p111"/>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725" name="Google Shape;1725;p111"/>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6" name="Google Shape;1726;p111"/>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727" name="Google Shape;1727;p111"/>
          <p:cNvPicPr preferRelativeResize="0"/>
          <p:nvPr/>
        </p:nvPicPr>
        <p:blipFill rotWithShape="1">
          <a:blip r:embed="rId3">
            <a:alphaModFix/>
          </a:blip>
          <a:srcRect t="44" r="6" b="12"/>
          <a:stretch/>
        </p:blipFill>
        <p:spPr>
          <a:xfrm flipH="1">
            <a:off x="4961317" y="472968"/>
            <a:ext cx="3982986" cy="4288221"/>
          </a:xfrm>
          <a:prstGeom prst="rect">
            <a:avLst/>
          </a:prstGeom>
          <a:noFill/>
          <a:ln>
            <a:noFill/>
          </a:ln>
        </p:spPr>
      </p:pic>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728"/>
        <p:cNvGrpSpPr/>
        <p:nvPr/>
      </p:nvGrpSpPr>
      <p:grpSpPr>
        <a:xfrm>
          <a:off x="0" y="0"/>
          <a:ext cx="0" cy="0"/>
          <a:chOff x="0" y="0"/>
          <a:chExt cx="0" cy="0"/>
        </a:xfrm>
      </p:grpSpPr>
      <p:sp>
        <p:nvSpPr>
          <p:cNvPr id="1729" name="Google Shape;1729;p112"/>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0" name="Google Shape;1730;p11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731" name="Google Shape;1731;p112"/>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32" name="Google Shape;1732;p112"/>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33" name="Google Shape;1733;p112"/>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34" name="Google Shape;1734;p112"/>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735"/>
        <p:cNvGrpSpPr/>
        <p:nvPr/>
      </p:nvGrpSpPr>
      <p:grpSpPr>
        <a:xfrm>
          <a:off x="0" y="0"/>
          <a:ext cx="0" cy="0"/>
          <a:chOff x="0" y="0"/>
          <a:chExt cx="0" cy="0"/>
        </a:xfrm>
      </p:grpSpPr>
      <p:pic>
        <p:nvPicPr>
          <p:cNvPr id="1736" name="Google Shape;1736;p11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737" name="Google Shape;1737;p113"/>
          <p:cNvPicPr preferRelativeResize="0"/>
          <p:nvPr/>
        </p:nvPicPr>
        <p:blipFill rotWithShape="1">
          <a:blip r:embed="rId3">
            <a:alphaModFix/>
          </a:blip>
          <a:srcRect l="55" r="46" b="126"/>
          <a:stretch/>
        </p:blipFill>
        <p:spPr>
          <a:xfrm>
            <a:off x="1035361" y="596414"/>
            <a:ext cx="7073279" cy="4097293"/>
          </a:xfrm>
          <a:prstGeom prst="rect">
            <a:avLst/>
          </a:prstGeom>
          <a:noFill/>
          <a:ln>
            <a:noFill/>
          </a:ln>
        </p:spPr>
      </p:pic>
      <p:sp>
        <p:nvSpPr>
          <p:cNvPr id="1738" name="Google Shape;1738;p113"/>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739"/>
        <p:cNvGrpSpPr/>
        <p:nvPr/>
      </p:nvGrpSpPr>
      <p:grpSpPr>
        <a:xfrm>
          <a:off x="0" y="0"/>
          <a:ext cx="0" cy="0"/>
          <a:chOff x="0" y="0"/>
          <a:chExt cx="0" cy="0"/>
        </a:xfrm>
      </p:grpSpPr>
      <p:sp>
        <p:nvSpPr>
          <p:cNvPr id="1740" name="Google Shape;1740;p1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41" name="Google Shape;1741;p1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42" name="Google Shape;1742;p114"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743" name="Google Shape;1743;p114"/>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744"/>
        <p:cNvGrpSpPr/>
        <p:nvPr/>
      </p:nvGrpSpPr>
      <p:grpSpPr>
        <a:xfrm>
          <a:off x="0" y="0"/>
          <a:ext cx="0" cy="0"/>
          <a:chOff x="0" y="0"/>
          <a:chExt cx="0" cy="0"/>
        </a:xfrm>
      </p:grpSpPr>
      <p:sp>
        <p:nvSpPr>
          <p:cNvPr id="1745" name="Google Shape;1745;p11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46" name="Google Shape;1746;p115"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47" name="Google Shape;1747;p115"/>
          <p:cNvGrpSpPr/>
          <p:nvPr/>
        </p:nvGrpSpPr>
        <p:grpSpPr>
          <a:xfrm>
            <a:off x="3907491" y="3547977"/>
            <a:ext cx="1329018" cy="71718"/>
            <a:chOff x="3907491" y="3547977"/>
            <a:chExt cx="1329018" cy="71718"/>
          </a:xfrm>
        </p:grpSpPr>
        <p:sp>
          <p:nvSpPr>
            <p:cNvPr id="1748" name="Google Shape;1748;p115"/>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49" name="Google Shape;1749;p115"/>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50" name="Google Shape;1750;p115"/>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51" name="Google Shape;1751;p115"/>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52" name="Google Shape;1752;p115"/>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53" name="Google Shape;1753;p115"/>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54" name="Google Shape;1754;p115"/>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55" name="Google Shape;1755;p115"/>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56" name="Google Shape;1756;p115"/>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57" name="Google Shape;1757;p115"/>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58" name="Google Shape;1758;p115"/>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59"/>
        <p:cNvGrpSpPr/>
        <p:nvPr/>
      </p:nvGrpSpPr>
      <p:grpSpPr>
        <a:xfrm>
          <a:off x="0" y="0"/>
          <a:ext cx="0" cy="0"/>
          <a:chOff x="0" y="0"/>
          <a:chExt cx="0" cy="0"/>
        </a:xfrm>
      </p:grpSpPr>
      <p:sp>
        <p:nvSpPr>
          <p:cNvPr id="1760" name="Google Shape;1760;p11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61" name="Google Shape;1761;p116"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62" name="Google Shape;1762;p116"/>
          <p:cNvGrpSpPr/>
          <p:nvPr/>
        </p:nvGrpSpPr>
        <p:grpSpPr>
          <a:xfrm>
            <a:off x="3907491" y="3547977"/>
            <a:ext cx="1329018" cy="71718"/>
            <a:chOff x="3837640" y="2865532"/>
            <a:chExt cx="1329018" cy="71718"/>
          </a:xfrm>
        </p:grpSpPr>
        <p:sp>
          <p:nvSpPr>
            <p:cNvPr id="1763" name="Google Shape;1763;p116"/>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64" name="Google Shape;1764;p116"/>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65" name="Google Shape;1765;p116"/>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66" name="Google Shape;1766;p116"/>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67" name="Google Shape;1767;p116"/>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68" name="Google Shape;1768;p116"/>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69" name="Google Shape;1769;p116"/>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70" name="Google Shape;1770;p116"/>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71" name="Google Shape;1771;p116"/>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72" name="Google Shape;1772;p116"/>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73" name="Google Shape;1773;p116"/>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74"/>
        <p:cNvGrpSpPr/>
        <p:nvPr/>
      </p:nvGrpSpPr>
      <p:grpSpPr>
        <a:xfrm>
          <a:off x="0" y="0"/>
          <a:ext cx="0" cy="0"/>
          <a:chOff x="0" y="0"/>
          <a:chExt cx="0" cy="0"/>
        </a:xfrm>
      </p:grpSpPr>
      <p:pic>
        <p:nvPicPr>
          <p:cNvPr id="1775" name="Google Shape;1775;p117"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76" name="Google Shape;1776;p117" descr="A group of people sitting at a table&#10;&#10;Description automatically generated with low confidence"/>
          <p:cNvPicPr preferRelativeResize="0"/>
          <p:nvPr/>
        </p:nvPicPr>
        <p:blipFill rotWithShape="1">
          <a:blip r:embed="rId3">
            <a:alphaModFix/>
          </a:blip>
          <a:srcRect l="40" t="31"/>
          <a:stretch/>
        </p:blipFill>
        <p:spPr>
          <a:xfrm>
            <a:off x="4864308" y="0"/>
            <a:ext cx="4279692" cy="5143500"/>
          </a:xfrm>
          <a:prstGeom prst="rect">
            <a:avLst/>
          </a:prstGeom>
          <a:noFill/>
          <a:ln>
            <a:noFill/>
          </a:ln>
        </p:spPr>
      </p:pic>
      <p:pic>
        <p:nvPicPr>
          <p:cNvPr id="1777" name="Google Shape;1777;p117"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78" name="Google Shape;1778;p117"/>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79" name="Google Shape;1779;p117"/>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80" name="Google Shape;1780;p117"/>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81" name="Google Shape;1781;p117"/>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82"/>
        <p:cNvGrpSpPr/>
        <p:nvPr/>
      </p:nvGrpSpPr>
      <p:grpSpPr>
        <a:xfrm>
          <a:off x="0" y="0"/>
          <a:ext cx="0" cy="0"/>
          <a:chOff x="0" y="0"/>
          <a:chExt cx="0" cy="0"/>
        </a:xfrm>
      </p:grpSpPr>
      <p:pic>
        <p:nvPicPr>
          <p:cNvPr id="1783" name="Google Shape;1783;p1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84" name="Google Shape;1784;p1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85" name="Google Shape;1785;p118"/>
          <p:cNvGrpSpPr/>
          <p:nvPr/>
        </p:nvGrpSpPr>
        <p:grpSpPr>
          <a:xfrm>
            <a:off x="-900" y="1034935"/>
            <a:ext cx="9146700" cy="1842077"/>
            <a:chOff x="-900" y="1034935"/>
            <a:chExt cx="9146700" cy="1842077"/>
          </a:xfrm>
        </p:grpSpPr>
        <p:sp>
          <p:nvSpPr>
            <p:cNvPr id="1786" name="Google Shape;1786;p1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87" name="Google Shape;1787;p118"/>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88" name="Google Shape;1788;p1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89" name="Google Shape;1789;p1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90"/>
        <p:cNvGrpSpPr/>
        <p:nvPr/>
      </p:nvGrpSpPr>
      <p:grpSpPr>
        <a:xfrm>
          <a:off x="0" y="0"/>
          <a:ext cx="0" cy="0"/>
          <a:chOff x="0" y="0"/>
          <a:chExt cx="0" cy="0"/>
        </a:xfrm>
      </p:grpSpPr>
      <p:pic>
        <p:nvPicPr>
          <p:cNvPr id="1791" name="Google Shape;1791;p1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92" name="Google Shape;1792;p1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93" name="Google Shape;1793;p1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94" name="Google Shape;1794;p119"/>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95" name="Google Shape;1795;p119"/>
          <p:cNvPicPr preferRelativeResize="0"/>
          <p:nvPr/>
        </p:nvPicPr>
        <p:blipFill rotWithShape="1">
          <a:blip r:embed="rId4">
            <a:alphaModFix/>
          </a:blip>
          <a:srcRect t="-864" b="48"/>
          <a:stretch/>
        </p:blipFill>
        <p:spPr>
          <a:xfrm flipH="1">
            <a:off x="349865" y="721112"/>
            <a:ext cx="3612538" cy="4395173"/>
          </a:xfrm>
          <a:prstGeom prst="rect">
            <a:avLst/>
          </a:prstGeom>
          <a:noFill/>
          <a:ln>
            <a:noFill/>
          </a:ln>
        </p:spPr>
      </p:pic>
      <p:sp>
        <p:nvSpPr>
          <p:cNvPr id="1796" name="Google Shape;1796;p1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97"/>
        <p:cNvGrpSpPr/>
        <p:nvPr/>
      </p:nvGrpSpPr>
      <p:grpSpPr>
        <a:xfrm>
          <a:off x="0" y="0"/>
          <a:ext cx="0" cy="0"/>
          <a:chOff x="0" y="0"/>
          <a:chExt cx="0" cy="0"/>
        </a:xfrm>
      </p:grpSpPr>
      <p:pic>
        <p:nvPicPr>
          <p:cNvPr id="1798" name="Google Shape;1798;p120"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99" name="Google Shape;1799;p120"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800" name="Google Shape;1800;p120"/>
          <p:cNvGrpSpPr/>
          <p:nvPr/>
        </p:nvGrpSpPr>
        <p:grpSpPr>
          <a:xfrm>
            <a:off x="-900" y="1034935"/>
            <a:ext cx="9146700" cy="1842077"/>
            <a:chOff x="-900" y="1034935"/>
            <a:chExt cx="9146700" cy="1842077"/>
          </a:xfrm>
        </p:grpSpPr>
        <p:sp>
          <p:nvSpPr>
            <p:cNvPr id="1801" name="Google Shape;1801;p120"/>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802" name="Google Shape;1802;p120"/>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803" name="Google Shape;1803;p120"/>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804" name="Google Shape;1804;p120"/>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805"/>
        <p:cNvGrpSpPr/>
        <p:nvPr/>
      </p:nvGrpSpPr>
      <p:grpSpPr>
        <a:xfrm>
          <a:off x="0" y="0"/>
          <a:ext cx="0" cy="0"/>
          <a:chOff x="0" y="0"/>
          <a:chExt cx="0" cy="0"/>
        </a:xfrm>
      </p:grpSpPr>
      <p:pic>
        <p:nvPicPr>
          <p:cNvPr id="1806" name="Google Shape;1806;p121"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807" name="Google Shape;1807;p1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808" name="Google Shape;1808;p121"/>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809" name="Google Shape;1809;p121"/>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810" name="Google Shape;1810;p121"/>
          <p:cNvPicPr preferRelativeResize="0"/>
          <p:nvPr/>
        </p:nvPicPr>
        <p:blipFill rotWithShape="1">
          <a:blip r:embed="rId4">
            <a:alphaModFix/>
          </a:blip>
          <a:srcRect t="-864" b="48"/>
          <a:stretch/>
        </p:blipFill>
        <p:spPr>
          <a:xfrm flipH="1">
            <a:off x="349865" y="721112"/>
            <a:ext cx="3612538" cy="4395173"/>
          </a:xfrm>
          <a:prstGeom prst="rect">
            <a:avLst/>
          </a:prstGeom>
          <a:noFill/>
          <a:ln>
            <a:noFill/>
          </a:ln>
        </p:spPr>
      </p:pic>
      <p:sp>
        <p:nvSpPr>
          <p:cNvPr id="1811" name="Google Shape;1811;p121"/>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812"/>
        <p:cNvGrpSpPr/>
        <p:nvPr/>
      </p:nvGrpSpPr>
      <p:grpSpPr>
        <a:xfrm>
          <a:off x="0" y="0"/>
          <a:ext cx="0" cy="0"/>
          <a:chOff x="0" y="0"/>
          <a:chExt cx="0" cy="0"/>
        </a:xfrm>
      </p:grpSpPr>
      <p:pic>
        <p:nvPicPr>
          <p:cNvPr id="1813" name="Google Shape;1813;p122"/>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14" name="Google Shape;1814;p122"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815" name="Google Shape;1815;p122"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816" name="Google Shape;1816;p122"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817" name="Google Shape;1817;p122"/>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377666" y="427735"/>
            <a:ext cx="6797992" cy="1710943"/>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4"/>
          <p:cNvSpPr txBox="1">
            <a:spLocks noGrp="1"/>
          </p:cNvSpPr>
          <p:nvPr>
            <p:ph type="body" idx="1"/>
          </p:nvPr>
        </p:nvSpPr>
        <p:spPr>
          <a:xfrm>
            <a:off x="377666" y="2459482"/>
            <a:ext cx="6797992" cy="7057644"/>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9" name="Google Shape;59;p14"/>
          <p:cNvSpPr txBox="1">
            <a:spLocks noGrp="1"/>
          </p:cNvSpPr>
          <p:nvPr>
            <p:ph type="dt" idx="10"/>
          </p:nvPr>
        </p:nvSpPr>
        <p:spPr>
          <a:xfrm>
            <a:off x="377666" y="9944862"/>
            <a:ext cx="1737264" cy="53467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4"/>
          <p:cNvSpPr txBox="1">
            <a:spLocks noGrp="1"/>
          </p:cNvSpPr>
          <p:nvPr>
            <p:ph type="ftr" idx="11"/>
          </p:nvPr>
        </p:nvSpPr>
        <p:spPr>
          <a:xfrm>
            <a:off x="2568130" y="9944862"/>
            <a:ext cx="2417063" cy="53467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4"/>
          <p:cNvSpPr txBox="1">
            <a:spLocks noGrp="1"/>
          </p:cNvSpPr>
          <p:nvPr>
            <p:ph type="sldNum" idx="12"/>
          </p:nvPr>
        </p:nvSpPr>
        <p:spPr>
          <a:xfrm>
            <a:off x="5438394" y="9944862"/>
            <a:ext cx="1737264" cy="534670"/>
          </a:xfrm>
          <a:prstGeom prst="rect">
            <a:avLst/>
          </a:prstGeom>
          <a:noFill/>
          <a:ln>
            <a:noFill/>
          </a:ln>
        </p:spPr>
        <p:txBody>
          <a:bodyPr spcFirstLastPara="1" wrap="square" lIns="0" tIns="0" rIns="0" bIns="0" anchor="t"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818"/>
        <p:cNvGrpSpPr/>
        <p:nvPr/>
      </p:nvGrpSpPr>
      <p:grpSpPr>
        <a:xfrm>
          <a:off x="0" y="0"/>
          <a:ext cx="0" cy="0"/>
          <a:chOff x="0" y="0"/>
          <a:chExt cx="0" cy="0"/>
        </a:xfrm>
      </p:grpSpPr>
      <p:grpSp>
        <p:nvGrpSpPr>
          <p:cNvPr id="1819" name="Google Shape;1819;p123"/>
          <p:cNvGrpSpPr/>
          <p:nvPr/>
        </p:nvGrpSpPr>
        <p:grpSpPr>
          <a:xfrm>
            <a:off x="444" y="0"/>
            <a:ext cx="9143556" cy="5143500"/>
            <a:chOff x="444" y="317809"/>
            <a:chExt cx="9143556" cy="5143500"/>
          </a:xfrm>
        </p:grpSpPr>
        <p:pic>
          <p:nvPicPr>
            <p:cNvPr id="1820" name="Google Shape;1820;p123"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821" name="Google Shape;1821;p123"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822" name="Google Shape;1822;p1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823" name="Google Shape;1823;p123"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824" name="Google Shape;1824;p123"/>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5" name="Google Shape;1825;p123"/>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826"/>
        <p:cNvGrpSpPr/>
        <p:nvPr/>
      </p:nvGrpSpPr>
      <p:grpSpPr>
        <a:xfrm>
          <a:off x="0" y="0"/>
          <a:ext cx="0" cy="0"/>
          <a:chOff x="0" y="0"/>
          <a:chExt cx="0" cy="0"/>
        </a:xfrm>
      </p:grpSpPr>
      <p:pic>
        <p:nvPicPr>
          <p:cNvPr id="1827" name="Google Shape;1827;p124"/>
          <p:cNvPicPr preferRelativeResize="0"/>
          <p:nvPr/>
        </p:nvPicPr>
        <p:blipFill rotWithShape="1">
          <a:blip r:embed="rId2">
            <a:alphaModFix amt="70000"/>
          </a:blip>
          <a:srcRect t="107" b="41"/>
          <a:stretch/>
        </p:blipFill>
        <p:spPr>
          <a:xfrm>
            <a:off x="0" y="-1"/>
            <a:ext cx="9144000" cy="5143501"/>
          </a:xfrm>
          <a:prstGeom prst="rect">
            <a:avLst/>
          </a:prstGeom>
          <a:noFill/>
          <a:ln>
            <a:noFill/>
          </a:ln>
        </p:spPr>
      </p:pic>
      <p:pic>
        <p:nvPicPr>
          <p:cNvPr id="1828" name="Google Shape;1828;p12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829" name="Google Shape;1829;p124"/>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830" name="Google Shape;1830;p124"/>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31" name="Google Shape;1831;p124"/>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832"/>
        <p:cNvGrpSpPr/>
        <p:nvPr/>
      </p:nvGrpSpPr>
      <p:grpSpPr>
        <a:xfrm>
          <a:off x="0" y="0"/>
          <a:ext cx="0" cy="0"/>
          <a:chOff x="0" y="0"/>
          <a:chExt cx="0" cy="0"/>
        </a:xfrm>
      </p:grpSpPr>
      <p:grpSp>
        <p:nvGrpSpPr>
          <p:cNvPr id="1833" name="Google Shape;1833;p125"/>
          <p:cNvGrpSpPr/>
          <p:nvPr/>
        </p:nvGrpSpPr>
        <p:grpSpPr>
          <a:xfrm>
            <a:off x="-3149" y="1"/>
            <a:ext cx="9147149" cy="5143500"/>
            <a:chOff x="-3149" y="1"/>
            <a:chExt cx="9147149" cy="5143500"/>
          </a:xfrm>
        </p:grpSpPr>
        <p:pic>
          <p:nvPicPr>
            <p:cNvPr id="1834" name="Google Shape;1834;p125"/>
            <p:cNvPicPr preferRelativeResize="0"/>
            <p:nvPr/>
          </p:nvPicPr>
          <p:blipFill rotWithShape="1">
            <a:blip r:embed="rId2">
              <a:alphaModFix/>
            </a:blip>
            <a:srcRect t="103" b="42"/>
            <a:stretch/>
          </p:blipFill>
          <p:spPr>
            <a:xfrm>
              <a:off x="-3149" y="1"/>
              <a:ext cx="9144002" cy="5143500"/>
            </a:xfrm>
            <a:prstGeom prst="rect">
              <a:avLst/>
            </a:prstGeom>
            <a:noFill/>
            <a:ln>
              <a:noFill/>
            </a:ln>
          </p:spPr>
        </p:pic>
        <p:sp>
          <p:nvSpPr>
            <p:cNvPr id="1835" name="Google Shape;1835;p125"/>
            <p:cNvSpPr/>
            <p:nvPr/>
          </p:nvSpPr>
          <p:spPr>
            <a:xfrm>
              <a:off x="-938" y="2804160"/>
              <a:ext cx="9144938" cy="2339340"/>
            </a:xfrm>
            <a:prstGeom prst="rect">
              <a:avLst/>
            </a:prstGeom>
            <a:solidFill>
              <a:schemeClr val="dk2">
                <a:alpha val="7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836" name="Google Shape;1836;p125"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837" name="Google Shape;1837;p125"/>
          <p:cNvGrpSpPr/>
          <p:nvPr/>
        </p:nvGrpSpPr>
        <p:grpSpPr>
          <a:xfrm>
            <a:off x="2349390" y="1908808"/>
            <a:ext cx="4506182" cy="1790703"/>
            <a:chOff x="2560319" y="1790699"/>
            <a:chExt cx="4084321" cy="1623060"/>
          </a:xfrm>
        </p:grpSpPr>
        <p:sp>
          <p:nvSpPr>
            <p:cNvPr id="1838" name="Google Shape;1838;p125"/>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839" name="Google Shape;1839;p125"/>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840" name="Google Shape;1840;p125"/>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41" name="Google Shape;1841;p125"/>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842"/>
        <p:cNvGrpSpPr/>
        <p:nvPr/>
      </p:nvGrpSpPr>
      <p:grpSpPr>
        <a:xfrm>
          <a:off x="0" y="0"/>
          <a:ext cx="0" cy="0"/>
          <a:chOff x="0" y="0"/>
          <a:chExt cx="0" cy="0"/>
        </a:xfrm>
      </p:grpSpPr>
      <p:grpSp>
        <p:nvGrpSpPr>
          <p:cNvPr id="1843" name="Google Shape;1843;p126"/>
          <p:cNvGrpSpPr/>
          <p:nvPr/>
        </p:nvGrpSpPr>
        <p:grpSpPr>
          <a:xfrm>
            <a:off x="-3149" y="1"/>
            <a:ext cx="9147149" cy="5143500"/>
            <a:chOff x="-3149" y="1"/>
            <a:chExt cx="9147149" cy="5143500"/>
          </a:xfrm>
        </p:grpSpPr>
        <p:pic>
          <p:nvPicPr>
            <p:cNvPr id="1844" name="Google Shape;1844;p126"/>
            <p:cNvPicPr preferRelativeResize="0"/>
            <p:nvPr/>
          </p:nvPicPr>
          <p:blipFill rotWithShape="1">
            <a:blip r:embed="rId2">
              <a:alphaModFix/>
            </a:blip>
            <a:srcRect t="103" b="42"/>
            <a:stretch/>
          </p:blipFill>
          <p:spPr>
            <a:xfrm>
              <a:off x="-3149" y="1"/>
              <a:ext cx="9144002" cy="5143500"/>
            </a:xfrm>
            <a:prstGeom prst="rect">
              <a:avLst/>
            </a:prstGeom>
            <a:noFill/>
            <a:ln>
              <a:noFill/>
            </a:ln>
          </p:spPr>
        </p:pic>
        <p:sp>
          <p:nvSpPr>
            <p:cNvPr id="1845" name="Google Shape;1845;p126"/>
            <p:cNvSpPr/>
            <p:nvPr/>
          </p:nvSpPr>
          <p:spPr>
            <a:xfrm>
              <a:off x="-938" y="2804160"/>
              <a:ext cx="9144938" cy="2339340"/>
            </a:xfrm>
            <a:prstGeom prst="rect">
              <a:avLst/>
            </a:prstGeom>
            <a:solidFill>
              <a:schemeClr val="accent1">
                <a:alpha val="7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846" name="Google Shape;1846;p126"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847" name="Google Shape;1847;p126"/>
          <p:cNvGrpSpPr/>
          <p:nvPr/>
        </p:nvGrpSpPr>
        <p:grpSpPr>
          <a:xfrm>
            <a:off x="2349390" y="1908808"/>
            <a:ext cx="4506182" cy="1790703"/>
            <a:chOff x="2560319" y="1790699"/>
            <a:chExt cx="4084321" cy="1623060"/>
          </a:xfrm>
        </p:grpSpPr>
        <p:sp>
          <p:nvSpPr>
            <p:cNvPr id="1848" name="Google Shape;1848;p126"/>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849" name="Google Shape;1849;p126"/>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850" name="Google Shape;1850;p126"/>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51" name="Google Shape;1851;p126"/>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852"/>
        <p:cNvGrpSpPr/>
        <p:nvPr/>
      </p:nvGrpSpPr>
      <p:grpSpPr>
        <a:xfrm>
          <a:off x="0" y="0"/>
          <a:ext cx="0" cy="0"/>
          <a:chOff x="0" y="0"/>
          <a:chExt cx="0" cy="0"/>
        </a:xfrm>
      </p:grpSpPr>
      <p:sp>
        <p:nvSpPr>
          <p:cNvPr id="1853" name="Google Shape;1853;p127"/>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54" name="Google Shape;1854;p1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127"/>
          <p:cNvSpPr>
            <a:spLocks noGrp="1"/>
          </p:cNvSpPr>
          <p:nvPr>
            <p:ph type="pic" idx="2"/>
          </p:nvPr>
        </p:nvSpPr>
        <p:spPr>
          <a:xfrm>
            <a:off x="-1" y="0"/>
            <a:ext cx="4690335" cy="5139879"/>
          </a:xfrm>
          <a:prstGeom prst="rect">
            <a:avLst/>
          </a:prstGeom>
          <a:noFill/>
          <a:ln>
            <a:noFill/>
          </a:ln>
        </p:spPr>
      </p:sp>
      <p:sp>
        <p:nvSpPr>
          <p:cNvPr id="1856" name="Google Shape;1856;p127"/>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57" name="Google Shape;1857;p1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58" name="Google Shape;1858;p1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59"/>
        <p:cNvGrpSpPr/>
        <p:nvPr/>
      </p:nvGrpSpPr>
      <p:grpSpPr>
        <a:xfrm>
          <a:off x="0" y="0"/>
          <a:ext cx="0" cy="0"/>
          <a:chOff x="0" y="0"/>
          <a:chExt cx="0" cy="0"/>
        </a:xfrm>
      </p:grpSpPr>
      <p:sp>
        <p:nvSpPr>
          <p:cNvPr id="1860" name="Google Shape;1860;p128"/>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61" name="Google Shape;1861;p1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128"/>
          <p:cNvSpPr>
            <a:spLocks noGrp="1"/>
          </p:cNvSpPr>
          <p:nvPr>
            <p:ph type="pic" idx="2"/>
          </p:nvPr>
        </p:nvSpPr>
        <p:spPr>
          <a:xfrm>
            <a:off x="-1" y="0"/>
            <a:ext cx="4690335" cy="5139879"/>
          </a:xfrm>
          <a:prstGeom prst="rect">
            <a:avLst/>
          </a:prstGeom>
          <a:noFill/>
          <a:ln>
            <a:noFill/>
          </a:ln>
        </p:spPr>
      </p:sp>
      <p:sp>
        <p:nvSpPr>
          <p:cNvPr id="1863" name="Google Shape;1863;p128"/>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64" name="Google Shape;1864;p128"/>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65" name="Google Shape;1865;p128"/>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66"/>
        <p:cNvGrpSpPr/>
        <p:nvPr/>
      </p:nvGrpSpPr>
      <p:grpSpPr>
        <a:xfrm>
          <a:off x="0" y="0"/>
          <a:ext cx="0" cy="0"/>
          <a:chOff x="0" y="0"/>
          <a:chExt cx="0" cy="0"/>
        </a:xfrm>
      </p:grpSpPr>
      <p:sp>
        <p:nvSpPr>
          <p:cNvPr id="1867" name="Google Shape;1867;p129"/>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68" name="Google Shape;1868;p1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129"/>
          <p:cNvSpPr>
            <a:spLocks noGrp="1"/>
          </p:cNvSpPr>
          <p:nvPr>
            <p:ph type="pic" idx="2"/>
          </p:nvPr>
        </p:nvSpPr>
        <p:spPr>
          <a:xfrm>
            <a:off x="-1" y="0"/>
            <a:ext cx="4690335" cy="5139879"/>
          </a:xfrm>
          <a:prstGeom prst="rect">
            <a:avLst/>
          </a:prstGeom>
          <a:noFill/>
          <a:ln>
            <a:noFill/>
          </a:ln>
        </p:spPr>
      </p:sp>
      <p:sp>
        <p:nvSpPr>
          <p:cNvPr id="1870" name="Google Shape;1870;p129"/>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71" name="Google Shape;1871;p129"/>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72" name="Google Shape;1872;p129"/>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73"/>
        <p:cNvGrpSpPr/>
        <p:nvPr/>
      </p:nvGrpSpPr>
      <p:grpSpPr>
        <a:xfrm>
          <a:off x="0" y="0"/>
          <a:ext cx="0" cy="0"/>
          <a:chOff x="0" y="0"/>
          <a:chExt cx="0" cy="0"/>
        </a:xfrm>
      </p:grpSpPr>
      <p:sp>
        <p:nvSpPr>
          <p:cNvPr id="1874" name="Google Shape;1874;p130"/>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75" name="Google Shape;1875;p130" descr="Background pattern&#10;&#10;Description automatically generated"/>
          <p:cNvPicPr preferRelativeResize="0"/>
          <p:nvPr/>
        </p:nvPicPr>
        <p:blipFill rotWithShape="1">
          <a:blip r:embed="rId2">
            <a:alphaModFix/>
          </a:blip>
          <a:srcRect l="41" r="40" b="81"/>
          <a:stretch/>
        </p:blipFill>
        <p:spPr>
          <a:xfrm rot="5400000">
            <a:off x="5391150" y="1390650"/>
            <a:ext cx="5143500" cy="2362200"/>
          </a:xfrm>
          <a:prstGeom prst="rect">
            <a:avLst/>
          </a:prstGeom>
          <a:solidFill>
            <a:schemeClr val="dk2"/>
          </a:solidFill>
          <a:ln>
            <a:noFill/>
          </a:ln>
        </p:spPr>
      </p:pic>
      <p:sp>
        <p:nvSpPr>
          <p:cNvPr id="1876" name="Google Shape;1876;p13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877" name="Google Shape;1877;p130"/>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78" name="Google Shape;1878;p130" descr="A picture containing indoor&#10;&#10;Description automatically generated"/>
          <p:cNvPicPr preferRelativeResize="0"/>
          <p:nvPr/>
        </p:nvPicPr>
        <p:blipFill rotWithShape="1">
          <a:blip r:embed="rId3">
            <a:alphaModFix/>
          </a:blip>
          <a:srcRect l="75" r="88"/>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79" name="Google Shape;1879;p130"/>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80" name="Google Shape;1880;p130"/>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81"/>
        <p:cNvGrpSpPr/>
        <p:nvPr/>
      </p:nvGrpSpPr>
      <p:grpSpPr>
        <a:xfrm>
          <a:off x="0" y="0"/>
          <a:ext cx="0" cy="0"/>
          <a:chOff x="0" y="0"/>
          <a:chExt cx="0" cy="0"/>
        </a:xfrm>
      </p:grpSpPr>
      <p:pic>
        <p:nvPicPr>
          <p:cNvPr id="1882" name="Google Shape;1882;p131"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83" name="Google Shape;1883;p131"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8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3"/>
        <p:cNvGrpSpPr/>
        <p:nvPr/>
      </p:nvGrpSpPr>
      <p:grpSpPr>
        <a:xfrm>
          <a:off x="0" y="0"/>
          <a:ext cx="0" cy="0"/>
          <a:chOff x="0" y="0"/>
          <a:chExt cx="0" cy="0"/>
        </a:xfrm>
      </p:grpSpPr>
      <p:pic>
        <p:nvPicPr>
          <p:cNvPr id="64" name="Google Shape;64;p16"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65" name="Google Shape;65;p16"/>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66" name="Google Shape;66;p16"/>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67"/>
        <p:cNvGrpSpPr/>
        <p:nvPr/>
      </p:nvGrpSpPr>
      <p:grpSpPr>
        <a:xfrm>
          <a:off x="0" y="0"/>
          <a:ext cx="0" cy="0"/>
          <a:chOff x="0" y="0"/>
          <a:chExt cx="0" cy="0"/>
        </a:xfrm>
      </p:grpSpPr>
      <p:pic>
        <p:nvPicPr>
          <p:cNvPr id="68" name="Google Shape;68;p17" descr="A picture containing person, computer, indoor&#10;&#10;Description automatically generated"/>
          <p:cNvPicPr preferRelativeResize="0"/>
          <p:nvPr/>
        </p:nvPicPr>
        <p:blipFill rotWithShape="1">
          <a:blip r:embed="rId2">
            <a:alphaModFix/>
          </a:blip>
          <a:srcRect r="49"/>
          <a:stretch/>
        </p:blipFill>
        <p:spPr>
          <a:xfrm flipH="1">
            <a:off x="0" y="0"/>
            <a:ext cx="9144000" cy="5143494"/>
          </a:xfrm>
          <a:prstGeom prst="rect">
            <a:avLst/>
          </a:prstGeom>
          <a:noFill/>
          <a:ln>
            <a:noFill/>
          </a:ln>
        </p:spPr>
      </p:pic>
      <p:pic>
        <p:nvPicPr>
          <p:cNvPr id="69" name="Google Shape;69;p17"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70" name="Google Shape;70;p17"/>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71" name="Google Shape;71;p17"/>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72" name="Google Shape;72;p17"/>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 name="Google Shape;73;p17"/>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74"/>
        <p:cNvGrpSpPr/>
        <p:nvPr/>
      </p:nvGrpSpPr>
      <p:grpSpPr>
        <a:xfrm>
          <a:off x="0" y="0"/>
          <a:ext cx="0" cy="0"/>
          <a:chOff x="0" y="0"/>
          <a:chExt cx="0" cy="0"/>
        </a:xfrm>
      </p:grpSpPr>
      <p:pic>
        <p:nvPicPr>
          <p:cNvPr id="75" name="Google Shape;75;p18"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76" name="Google Shape;76;p18"/>
          <p:cNvGrpSpPr/>
          <p:nvPr/>
        </p:nvGrpSpPr>
        <p:grpSpPr>
          <a:xfrm>
            <a:off x="270525" y="226006"/>
            <a:ext cx="175225" cy="4293887"/>
            <a:chOff x="270520" y="1140367"/>
            <a:chExt cx="175260" cy="4075443"/>
          </a:xfrm>
        </p:grpSpPr>
        <p:grpSp>
          <p:nvGrpSpPr>
            <p:cNvPr id="77" name="Google Shape;77;p18"/>
            <p:cNvGrpSpPr/>
            <p:nvPr/>
          </p:nvGrpSpPr>
          <p:grpSpPr>
            <a:xfrm>
              <a:off x="270520" y="3891468"/>
              <a:ext cx="175260" cy="1324342"/>
              <a:chOff x="129115" y="3948030"/>
              <a:chExt cx="175260" cy="1324342"/>
            </a:xfrm>
          </p:grpSpPr>
          <p:sp>
            <p:nvSpPr>
              <p:cNvPr id="78" name="Google Shape;78;p18"/>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79" name="Google Shape;79;p18"/>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80" name="Google Shape;80;p18"/>
            <p:cNvGrpSpPr/>
            <p:nvPr/>
          </p:nvGrpSpPr>
          <p:grpSpPr>
            <a:xfrm>
              <a:off x="270520" y="1140367"/>
              <a:ext cx="175260" cy="2488023"/>
              <a:chOff x="129115" y="1196929"/>
              <a:chExt cx="175260" cy="2488023"/>
            </a:xfrm>
          </p:grpSpPr>
          <p:cxnSp>
            <p:nvCxnSpPr>
              <p:cNvPr id="81" name="Google Shape;81;p18"/>
              <p:cNvCxnSpPr/>
              <p:nvPr/>
            </p:nvCxnSpPr>
            <p:spPr>
              <a:xfrm flipH="1">
                <a:off x="214345" y="1402852"/>
                <a:ext cx="2400" cy="2282100"/>
              </a:xfrm>
              <a:prstGeom prst="straightConnector1">
                <a:avLst/>
              </a:prstGeom>
              <a:noFill/>
              <a:ln w="12700" cap="flat" cmpd="sng">
                <a:solidFill>
                  <a:schemeClr val="dk2"/>
                </a:solidFill>
                <a:prstDash val="solid"/>
                <a:round/>
                <a:headEnd type="none" w="sm" len="sm"/>
                <a:tailEnd type="none" w="sm" len="sm"/>
              </a:ln>
            </p:spPr>
          </p:cxnSp>
          <p:sp>
            <p:nvSpPr>
              <p:cNvPr id="82" name="Google Shape;82;p18"/>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83"/>
        <p:cNvGrpSpPr/>
        <p:nvPr/>
      </p:nvGrpSpPr>
      <p:grpSpPr>
        <a:xfrm>
          <a:off x="0" y="0"/>
          <a:ext cx="0" cy="0"/>
          <a:chOff x="0" y="0"/>
          <a:chExt cx="0" cy="0"/>
        </a:xfrm>
      </p:grpSpPr>
      <p:pic>
        <p:nvPicPr>
          <p:cNvPr id="84" name="Google Shape;84;p1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5" name="Google Shape;85;p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 name="Google Shape;86;p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7" name="Google Shape;87;p19"/>
          <p:cNvGrpSpPr/>
          <p:nvPr/>
        </p:nvGrpSpPr>
        <p:grpSpPr>
          <a:xfrm>
            <a:off x="2441263" y="1060409"/>
            <a:ext cx="4259386" cy="3399177"/>
            <a:chOff x="2441263" y="1068029"/>
            <a:chExt cx="4259386" cy="3399177"/>
          </a:xfrm>
        </p:grpSpPr>
        <p:pic>
          <p:nvPicPr>
            <p:cNvPr id="88" name="Google Shape;88;p19"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89" name="Google Shape;89;p19"/>
            <p:cNvGrpSpPr/>
            <p:nvPr/>
          </p:nvGrpSpPr>
          <p:grpSpPr>
            <a:xfrm>
              <a:off x="2441263" y="1089939"/>
              <a:ext cx="4259386" cy="3377267"/>
              <a:chOff x="2441263" y="1089939"/>
              <a:chExt cx="4259386" cy="3377267"/>
            </a:xfrm>
          </p:grpSpPr>
          <p:sp>
            <p:nvSpPr>
              <p:cNvPr id="90" name="Google Shape;90;p19"/>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1" name="Google Shape;91;p19"/>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2" name="Google Shape;92;p19"/>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3" name="Google Shape;93;p19"/>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4" name="Google Shape;94;p19"/>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5" name="Google Shape;95;p19"/>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6" name="Google Shape;96;p19"/>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7" name="Google Shape;97;p19"/>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98" name="Google Shape;98;p19"/>
            <p:cNvGrpSpPr/>
            <p:nvPr/>
          </p:nvGrpSpPr>
          <p:grpSpPr>
            <a:xfrm>
              <a:off x="3551613" y="1402488"/>
              <a:ext cx="2053983" cy="2053983"/>
              <a:chOff x="3766548" y="1602249"/>
              <a:chExt cx="2053983" cy="2053983"/>
            </a:xfrm>
          </p:grpSpPr>
          <p:sp>
            <p:nvSpPr>
              <p:cNvPr id="99" name="Google Shape;99;p19"/>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0" name="Google Shape;100;p19"/>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01" name="Google Shape;101;p19"/>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 name="Google Shape;102;p19"/>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 name="Google Shape;103;p19"/>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 name="Google Shape;104;p19"/>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 name="Google Shape;105;p19"/>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19"/>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 name="Google Shape;107;p19"/>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 name="Google Shape;108;p19"/>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 name="Google Shape;109;p19"/>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110"/>
        <p:cNvGrpSpPr/>
        <p:nvPr/>
      </p:nvGrpSpPr>
      <p:grpSpPr>
        <a:xfrm>
          <a:off x="0" y="0"/>
          <a:ext cx="0" cy="0"/>
          <a:chOff x="0" y="0"/>
          <a:chExt cx="0" cy="0"/>
        </a:xfrm>
      </p:grpSpPr>
      <p:pic>
        <p:nvPicPr>
          <p:cNvPr id="111" name="Google Shape;111;p20" descr="A computer on a table&#10;&#10;Description automatically generated with medium confidence"/>
          <p:cNvPicPr preferRelativeResize="0"/>
          <p:nvPr/>
        </p:nvPicPr>
        <p:blipFill rotWithShape="1">
          <a:blip r:embed="rId2">
            <a:alphaModFix/>
          </a:blip>
          <a:srcRect t="41" r="29" b="41"/>
          <a:stretch/>
        </p:blipFill>
        <p:spPr>
          <a:xfrm>
            <a:off x="-1" y="-1"/>
            <a:ext cx="9144001" cy="5143501"/>
          </a:xfrm>
          <a:prstGeom prst="rect">
            <a:avLst/>
          </a:prstGeom>
          <a:noFill/>
          <a:ln>
            <a:noFill/>
          </a:ln>
        </p:spPr>
      </p:pic>
      <p:pic>
        <p:nvPicPr>
          <p:cNvPr id="112" name="Google Shape;112;p20"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13" name="Google Shape;113;p20"/>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14" name="Google Shape;114;p20"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115" name="Google Shape;115;p20"/>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 name="Google Shape;116;p20"/>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17" name="Google Shape;117;p20"/>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118"/>
        <p:cNvGrpSpPr/>
        <p:nvPr/>
      </p:nvGrpSpPr>
      <p:grpSpPr>
        <a:xfrm>
          <a:off x="0" y="0"/>
          <a:ext cx="0" cy="0"/>
          <a:chOff x="0" y="0"/>
          <a:chExt cx="0" cy="0"/>
        </a:xfrm>
      </p:grpSpPr>
      <p:pic>
        <p:nvPicPr>
          <p:cNvPr id="119" name="Google Shape;119;p21"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20" name="Google Shape;120;p21"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21"/>
        <p:cNvGrpSpPr/>
        <p:nvPr/>
      </p:nvGrpSpPr>
      <p:grpSpPr>
        <a:xfrm>
          <a:off x="0" y="0"/>
          <a:ext cx="0" cy="0"/>
          <a:chOff x="0" y="0"/>
          <a:chExt cx="0" cy="0"/>
        </a:xfrm>
      </p:grpSpPr>
      <p:sp>
        <p:nvSpPr>
          <p:cNvPr id="122" name="Google Shape;122;p2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23" name="Google Shape;123;p2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24" name="Google Shape;124;p22"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125" name="Google Shape;125;p22"/>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26" name="Google Shape;126;p22"/>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27" name="Google Shape;127;p22"/>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28" name="Google Shape;128;p22"/>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29" name="Google Shape;129;p22"/>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30" name="Google Shape;130;p22"/>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31" name="Google Shape;131;p22"/>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132"/>
        <p:cNvGrpSpPr/>
        <p:nvPr/>
      </p:nvGrpSpPr>
      <p:grpSpPr>
        <a:xfrm>
          <a:off x="0" y="0"/>
          <a:ext cx="0" cy="0"/>
          <a:chOff x="0" y="0"/>
          <a:chExt cx="0" cy="0"/>
        </a:xfrm>
      </p:grpSpPr>
      <p:pic>
        <p:nvPicPr>
          <p:cNvPr id="133" name="Google Shape;133;p23"/>
          <p:cNvPicPr preferRelativeResize="0"/>
          <p:nvPr/>
        </p:nvPicPr>
        <p:blipFill rotWithShape="1">
          <a:blip r:embed="rId2">
            <a:alphaModFix amt="95000"/>
          </a:blip>
          <a:srcRect l="54" r="104"/>
          <a:stretch/>
        </p:blipFill>
        <p:spPr>
          <a:xfrm>
            <a:off x="4743084" y="0"/>
            <a:ext cx="4400917" cy="5143495"/>
          </a:xfrm>
          <a:prstGeom prst="rect">
            <a:avLst/>
          </a:prstGeom>
          <a:noFill/>
          <a:ln>
            <a:noFill/>
          </a:ln>
        </p:spPr>
      </p:pic>
      <p:pic>
        <p:nvPicPr>
          <p:cNvPr id="134" name="Google Shape;134;p23"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135" name="Google Shape;135;p23"/>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36" name="Google Shape;136;p23"/>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37" name="Google Shape;137;p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8" name="Google Shape;138;p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139"/>
        <p:cNvGrpSpPr/>
        <p:nvPr/>
      </p:nvGrpSpPr>
      <p:grpSpPr>
        <a:xfrm>
          <a:off x="0" y="0"/>
          <a:ext cx="0" cy="0"/>
          <a:chOff x="0" y="0"/>
          <a:chExt cx="0" cy="0"/>
        </a:xfrm>
      </p:grpSpPr>
      <p:pic>
        <p:nvPicPr>
          <p:cNvPr id="140" name="Google Shape;140;p24"/>
          <p:cNvPicPr preferRelativeResize="0"/>
          <p:nvPr/>
        </p:nvPicPr>
        <p:blipFill rotWithShape="1">
          <a:blip r:embed="rId2">
            <a:alphaModFix/>
          </a:blip>
          <a:srcRect l="50" t="46" r="26" b="10"/>
          <a:stretch/>
        </p:blipFill>
        <p:spPr>
          <a:xfrm>
            <a:off x="6412523" y="0"/>
            <a:ext cx="2731477" cy="5143500"/>
          </a:xfrm>
          <a:prstGeom prst="rect">
            <a:avLst/>
          </a:prstGeom>
          <a:noFill/>
          <a:ln>
            <a:noFill/>
          </a:ln>
        </p:spPr>
      </p:pic>
      <p:pic>
        <p:nvPicPr>
          <p:cNvPr id="141" name="Google Shape;141;p24"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142" name="Google Shape;142;p24"/>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43" name="Google Shape;143;p24"/>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44" name="Google Shape;144;p2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 name="Google Shape;145;p2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146"/>
        <p:cNvGrpSpPr/>
        <p:nvPr/>
      </p:nvGrpSpPr>
      <p:grpSpPr>
        <a:xfrm>
          <a:off x="0" y="0"/>
          <a:ext cx="0" cy="0"/>
          <a:chOff x="0" y="0"/>
          <a:chExt cx="0" cy="0"/>
        </a:xfrm>
      </p:grpSpPr>
      <p:sp>
        <p:nvSpPr>
          <p:cNvPr id="147" name="Google Shape;147;p25"/>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48" name="Google Shape;148;p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9" name="Google Shape;149;p25"/>
          <p:cNvSpPr>
            <a:spLocks noGrp="1"/>
          </p:cNvSpPr>
          <p:nvPr>
            <p:ph type="pic" idx="2"/>
          </p:nvPr>
        </p:nvSpPr>
        <p:spPr>
          <a:xfrm>
            <a:off x="4983850" y="776920"/>
            <a:ext cx="4160150" cy="4050508"/>
          </a:xfrm>
          <a:prstGeom prst="rect">
            <a:avLst/>
          </a:prstGeom>
          <a:noFill/>
          <a:ln>
            <a:noFill/>
          </a:ln>
        </p:spPr>
      </p:sp>
      <p:sp>
        <p:nvSpPr>
          <p:cNvPr id="150" name="Google Shape;150;p25"/>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1" name="Google Shape;151;p2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2" name="Google Shape;152;p2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153"/>
        <p:cNvGrpSpPr/>
        <p:nvPr/>
      </p:nvGrpSpPr>
      <p:grpSpPr>
        <a:xfrm>
          <a:off x="0" y="0"/>
          <a:ext cx="0" cy="0"/>
          <a:chOff x="0" y="0"/>
          <a:chExt cx="0" cy="0"/>
        </a:xfrm>
      </p:grpSpPr>
      <p:pic>
        <p:nvPicPr>
          <p:cNvPr id="154" name="Google Shape;154;p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5" name="Google Shape;155;p26"/>
          <p:cNvSpPr>
            <a:spLocks noGrp="1"/>
          </p:cNvSpPr>
          <p:nvPr>
            <p:ph type="pic" idx="2"/>
          </p:nvPr>
        </p:nvSpPr>
        <p:spPr>
          <a:xfrm>
            <a:off x="4983850" y="776920"/>
            <a:ext cx="4160150" cy="4050508"/>
          </a:xfrm>
          <a:prstGeom prst="rect">
            <a:avLst/>
          </a:prstGeom>
          <a:noFill/>
          <a:ln>
            <a:noFill/>
          </a:ln>
        </p:spPr>
      </p:sp>
      <p:sp>
        <p:nvSpPr>
          <p:cNvPr id="156" name="Google Shape;156;p26"/>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7" name="Google Shape;157;p2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8" name="Google Shape;158;p2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159"/>
        <p:cNvGrpSpPr/>
        <p:nvPr/>
      </p:nvGrpSpPr>
      <p:grpSpPr>
        <a:xfrm>
          <a:off x="0" y="0"/>
          <a:ext cx="0" cy="0"/>
          <a:chOff x="0" y="0"/>
          <a:chExt cx="0" cy="0"/>
        </a:xfrm>
      </p:grpSpPr>
      <p:grpSp>
        <p:nvGrpSpPr>
          <p:cNvPr id="160" name="Google Shape;160;p27"/>
          <p:cNvGrpSpPr/>
          <p:nvPr/>
        </p:nvGrpSpPr>
        <p:grpSpPr>
          <a:xfrm>
            <a:off x="0" y="1"/>
            <a:ext cx="9143999" cy="5143499"/>
            <a:chOff x="0" y="1"/>
            <a:chExt cx="9144000" cy="5143500"/>
          </a:xfrm>
        </p:grpSpPr>
        <p:sp>
          <p:nvSpPr>
            <p:cNvPr id="161" name="Google Shape;161;p27"/>
            <p:cNvSpPr/>
            <p:nvPr/>
          </p:nvSpPr>
          <p:spPr>
            <a:xfrm>
              <a:off x="0" y="1"/>
              <a:ext cx="9144000" cy="5143500"/>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162" name="Google Shape;162;p27"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163" name="Google Shape;163;p2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64" name="Google Shape;164;p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65" name="Google Shape;165;p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 name="Google Shape;166;p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167"/>
        <p:cNvGrpSpPr/>
        <p:nvPr/>
      </p:nvGrpSpPr>
      <p:grpSpPr>
        <a:xfrm>
          <a:off x="0" y="0"/>
          <a:ext cx="0" cy="0"/>
          <a:chOff x="0" y="0"/>
          <a:chExt cx="0" cy="0"/>
        </a:xfrm>
      </p:grpSpPr>
      <p:sp>
        <p:nvSpPr>
          <p:cNvPr id="168" name="Google Shape;168;p28"/>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9" name="Google Shape;169;p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70" name="Google Shape;170;p28"/>
          <p:cNvSpPr>
            <a:spLocks noGrp="1"/>
          </p:cNvSpPr>
          <p:nvPr>
            <p:ph type="pic" idx="2"/>
          </p:nvPr>
        </p:nvSpPr>
        <p:spPr>
          <a:xfrm>
            <a:off x="4734046" y="638171"/>
            <a:ext cx="4417249" cy="4030832"/>
          </a:xfrm>
          <a:prstGeom prst="rect">
            <a:avLst/>
          </a:prstGeom>
          <a:noFill/>
          <a:ln>
            <a:noFill/>
          </a:ln>
        </p:spPr>
      </p:sp>
      <p:sp>
        <p:nvSpPr>
          <p:cNvPr id="171" name="Google Shape;171;p28"/>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72" name="Google Shape;172;p28"/>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73" name="Google Shape;173;p28"/>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4" name="Google Shape;174;p28"/>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175"/>
        <p:cNvGrpSpPr/>
        <p:nvPr/>
      </p:nvGrpSpPr>
      <p:grpSpPr>
        <a:xfrm>
          <a:off x="0" y="0"/>
          <a:ext cx="0" cy="0"/>
          <a:chOff x="0" y="0"/>
          <a:chExt cx="0" cy="0"/>
        </a:xfrm>
      </p:grpSpPr>
      <p:sp>
        <p:nvSpPr>
          <p:cNvPr id="176" name="Google Shape;176;p29"/>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7" name="Google Shape;177;p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78" name="Google Shape;178;p29"/>
          <p:cNvSpPr>
            <a:spLocks noGrp="1"/>
          </p:cNvSpPr>
          <p:nvPr>
            <p:ph type="pic" idx="2"/>
          </p:nvPr>
        </p:nvSpPr>
        <p:spPr>
          <a:xfrm>
            <a:off x="4734046" y="638171"/>
            <a:ext cx="4417249" cy="4030832"/>
          </a:xfrm>
          <a:prstGeom prst="rect">
            <a:avLst/>
          </a:prstGeom>
          <a:noFill/>
          <a:ln>
            <a:noFill/>
          </a:ln>
        </p:spPr>
      </p:sp>
      <p:sp>
        <p:nvSpPr>
          <p:cNvPr id="179" name="Google Shape;179;p29"/>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80" name="Google Shape;180;p29"/>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81" name="Google Shape;181;p29"/>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2" name="Google Shape;182;p29"/>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183"/>
        <p:cNvGrpSpPr/>
        <p:nvPr/>
      </p:nvGrpSpPr>
      <p:grpSpPr>
        <a:xfrm>
          <a:off x="0" y="0"/>
          <a:ext cx="0" cy="0"/>
          <a:chOff x="0" y="0"/>
          <a:chExt cx="0" cy="0"/>
        </a:xfrm>
      </p:grpSpPr>
      <p:sp>
        <p:nvSpPr>
          <p:cNvPr id="184" name="Google Shape;184;p30"/>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85" name="Google Shape;185;p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86" name="Google Shape;186;p30"/>
          <p:cNvSpPr>
            <a:spLocks noGrp="1"/>
          </p:cNvSpPr>
          <p:nvPr>
            <p:ph type="pic" idx="2"/>
          </p:nvPr>
        </p:nvSpPr>
        <p:spPr>
          <a:xfrm>
            <a:off x="4734046" y="638171"/>
            <a:ext cx="4417249" cy="4030832"/>
          </a:xfrm>
          <a:prstGeom prst="rect">
            <a:avLst/>
          </a:prstGeom>
          <a:noFill/>
          <a:ln>
            <a:noFill/>
          </a:ln>
        </p:spPr>
      </p:sp>
      <p:sp>
        <p:nvSpPr>
          <p:cNvPr id="187" name="Google Shape;187;p30"/>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88" name="Google Shape;188;p30"/>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89" name="Google Shape;189;p3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30"/>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91"/>
        <p:cNvGrpSpPr/>
        <p:nvPr/>
      </p:nvGrpSpPr>
      <p:grpSpPr>
        <a:xfrm>
          <a:off x="0" y="0"/>
          <a:ext cx="0" cy="0"/>
          <a:chOff x="0" y="0"/>
          <a:chExt cx="0" cy="0"/>
        </a:xfrm>
      </p:grpSpPr>
      <p:pic>
        <p:nvPicPr>
          <p:cNvPr id="192" name="Google Shape;192;p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93" name="Google Shape;193;p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4" name="Google Shape;194;p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5" name="Google Shape;195;p3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96"/>
        <p:cNvGrpSpPr/>
        <p:nvPr/>
      </p:nvGrpSpPr>
      <p:grpSpPr>
        <a:xfrm>
          <a:off x="0" y="0"/>
          <a:ext cx="0" cy="0"/>
          <a:chOff x="0" y="0"/>
          <a:chExt cx="0" cy="0"/>
        </a:xfrm>
      </p:grpSpPr>
      <p:pic>
        <p:nvPicPr>
          <p:cNvPr id="197" name="Google Shape;197;p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98" name="Google Shape;198;p3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9" name="Google Shape;199;p3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0" name="Google Shape;200;p32"/>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201" name="Google Shape;201;p32"/>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202" name="Google Shape;202;p32"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203" name="Google Shape;203;p32"/>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204"/>
        <p:cNvGrpSpPr/>
        <p:nvPr/>
      </p:nvGrpSpPr>
      <p:grpSpPr>
        <a:xfrm>
          <a:off x="0" y="0"/>
          <a:ext cx="0" cy="0"/>
          <a:chOff x="0" y="0"/>
          <a:chExt cx="0" cy="0"/>
        </a:xfrm>
      </p:grpSpPr>
      <p:pic>
        <p:nvPicPr>
          <p:cNvPr id="205" name="Google Shape;205;p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206" name="Google Shape;206;p3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7" name="Google Shape;207;p3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8" name="Google Shape;208;p33"/>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209" name="Google Shape;209;p33"/>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210" name="Google Shape;210;p33"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211" name="Google Shape;211;p33"/>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212"/>
        <p:cNvGrpSpPr/>
        <p:nvPr/>
      </p:nvGrpSpPr>
      <p:grpSpPr>
        <a:xfrm>
          <a:off x="0" y="0"/>
          <a:ext cx="0" cy="0"/>
          <a:chOff x="0" y="0"/>
          <a:chExt cx="0" cy="0"/>
        </a:xfrm>
      </p:grpSpPr>
      <p:pic>
        <p:nvPicPr>
          <p:cNvPr id="213" name="Google Shape;213;p3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214" name="Google Shape;214;p3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5" name="Google Shape;215;p3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6" name="Google Shape;216;p34"/>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217" name="Google Shape;217;p34"/>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218" name="Google Shape;218;p34"/>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219" name="Google Shape;219;p34"/>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220"/>
        <p:cNvGrpSpPr/>
        <p:nvPr/>
      </p:nvGrpSpPr>
      <p:grpSpPr>
        <a:xfrm>
          <a:off x="0" y="0"/>
          <a:ext cx="0" cy="0"/>
          <a:chOff x="0" y="0"/>
          <a:chExt cx="0" cy="0"/>
        </a:xfrm>
      </p:grpSpPr>
      <p:pic>
        <p:nvPicPr>
          <p:cNvPr id="221" name="Google Shape;221;p3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222" name="Google Shape;222;p3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3" name="Google Shape;223;p3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4" name="Google Shape;224;p35"/>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225" name="Google Shape;225;p35"/>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226" name="Google Shape;226;p35"/>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227" name="Google Shape;227;p35"/>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228"/>
        <p:cNvGrpSpPr/>
        <p:nvPr/>
      </p:nvGrpSpPr>
      <p:grpSpPr>
        <a:xfrm>
          <a:off x="0" y="0"/>
          <a:ext cx="0" cy="0"/>
          <a:chOff x="0" y="0"/>
          <a:chExt cx="0" cy="0"/>
        </a:xfrm>
      </p:grpSpPr>
      <p:pic>
        <p:nvPicPr>
          <p:cNvPr id="229" name="Google Shape;229;p3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230" name="Google Shape;230;p36"/>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231" name="Google Shape;231;p36"/>
          <p:cNvSpPr>
            <a:spLocks noGrp="1"/>
          </p:cNvSpPr>
          <p:nvPr>
            <p:ph type="pic" idx="2"/>
          </p:nvPr>
        </p:nvSpPr>
        <p:spPr>
          <a:xfrm>
            <a:off x="0" y="667604"/>
            <a:ext cx="4201610" cy="3970337"/>
          </a:xfrm>
          <a:prstGeom prst="rect">
            <a:avLst/>
          </a:prstGeom>
          <a:noFill/>
          <a:ln>
            <a:noFill/>
          </a:ln>
        </p:spPr>
      </p:sp>
      <p:sp>
        <p:nvSpPr>
          <p:cNvPr id="232" name="Google Shape;232;p36"/>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233" name="Google Shape;233;p36"/>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4" name="Google Shape;234;p36"/>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235"/>
        <p:cNvGrpSpPr/>
        <p:nvPr/>
      </p:nvGrpSpPr>
      <p:grpSpPr>
        <a:xfrm>
          <a:off x="0" y="0"/>
          <a:ext cx="0" cy="0"/>
          <a:chOff x="0" y="0"/>
          <a:chExt cx="0" cy="0"/>
        </a:xfrm>
      </p:grpSpPr>
      <p:pic>
        <p:nvPicPr>
          <p:cNvPr id="236" name="Google Shape;236;p3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237" name="Google Shape;237;p37"/>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238" name="Google Shape;238;p37"/>
          <p:cNvSpPr>
            <a:spLocks noGrp="1"/>
          </p:cNvSpPr>
          <p:nvPr>
            <p:ph type="pic" idx="2"/>
          </p:nvPr>
        </p:nvSpPr>
        <p:spPr>
          <a:xfrm>
            <a:off x="0" y="667604"/>
            <a:ext cx="4201610" cy="3970337"/>
          </a:xfrm>
          <a:prstGeom prst="rect">
            <a:avLst/>
          </a:prstGeom>
          <a:noFill/>
          <a:ln>
            <a:noFill/>
          </a:ln>
        </p:spPr>
      </p:sp>
      <p:sp>
        <p:nvSpPr>
          <p:cNvPr id="239" name="Google Shape;239;p37"/>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240" name="Google Shape;240;p37"/>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41" name="Google Shape;241;p37"/>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242"/>
        <p:cNvGrpSpPr/>
        <p:nvPr/>
      </p:nvGrpSpPr>
      <p:grpSpPr>
        <a:xfrm>
          <a:off x="0" y="0"/>
          <a:ext cx="0" cy="0"/>
          <a:chOff x="0" y="0"/>
          <a:chExt cx="0" cy="0"/>
        </a:xfrm>
      </p:grpSpPr>
      <p:sp>
        <p:nvSpPr>
          <p:cNvPr id="243" name="Google Shape;243;p38"/>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4" name="Google Shape;244;p3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38"/>
          <p:cNvSpPr>
            <a:spLocks noGrp="1"/>
          </p:cNvSpPr>
          <p:nvPr>
            <p:ph type="pic" idx="2"/>
          </p:nvPr>
        </p:nvSpPr>
        <p:spPr>
          <a:xfrm>
            <a:off x="1" y="0"/>
            <a:ext cx="4572000" cy="5143494"/>
          </a:xfrm>
          <a:prstGeom prst="rect">
            <a:avLst/>
          </a:prstGeom>
          <a:noFill/>
          <a:ln>
            <a:noFill/>
          </a:ln>
        </p:spPr>
      </p:sp>
      <p:sp>
        <p:nvSpPr>
          <p:cNvPr id="246" name="Google Shape;246;p38"/>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7" name="Google Shape;247;p38"/>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48" name="Google Shape;248;p38"/>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9" name="Google Shape;249;p38"/>
          <p:cNvSpPr>
            <a:spLocks noGrp="1"/>
          </p:cNvSpPr>
          <p:nvPr>
            <p:ph type="pic" idx="3"/>
          </p:nvPr>
        </p:nvSpPr>
        <p:spPr>
          <a:xfrm>
            <a:off x="4408678" y="1539292"/>
            <a:ext cx="318677" cy="318677"/>
          </a:xfrm>
          <a:prstGeom prst="rect">
            <a:avLst/>
          </a:prstGeom>
          <a:noFill/>
          <a:ln>
            <a:noFill/>
          </a:ln>
        </p:spPr>
      </p:sp>
      <p:sp>
        <p:nvSpPr>
          <p:cNvPr id="250" name="Google Shape;250;p38"/>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1" name="Google Shape;251;p38"/>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2" name="Google Shape;252;p38"/>
          <p:cNvSpPr>
            <a:spLocks noGrp="1"/>
          </p:cNvSpPr>
          <p:nvPr>
            <p:ph type="pic" idx="4"/>
          </p:nvPr>
        </p:nvSpPr>
        <p:spPr>
          <a:xfrm>
            <a:off x="4408678" y="3122801"/>
            <a:ext cx="318677" cy="318677"/>
          </a:xfrm>
          <a:prstGeom prst="rect">
            <a:avLst/>
          </a:prstGeom>
          <a:noFill/>
          <a:ln>
            <a:noFill/>
          </a:ln>
        </p:spPr>
      </p:sp>
      <p:sp>
        <p:nvSpPr>
          <p:cNvPr id="253" name="Google Shape;253;p38"/>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254"/>
        <p:cNvGrpSpPr/>
        <p:nvPr/>
      </p:nvGrpSpPr>
      <p:grpSpPr>
        <a:xfrm>
          <a:off x="0" y="0"/>
          <a:ext cx="0" cy="0"/>
          <a:chOff x="0" y="0"/>
          <a:chExt cx="0" cy="0"/>
        </a:xfrm>
      </p:grpSpPr>
      <p:sp>
        <p:nvSpPr>
          <p:cNvPr id="255" name="Google Shape;255;p39"/>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6" name="Google Shape;256;p3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39"/>
          <p:cNvSpPr>
            <a:spLocks noGrp="1"/>
          </p:cNvSpPr>
          <p:nvPr>
            <p:ph type="pic" idx="2"/>
          </p:nvPr>
        </p:nvSpPr>
        <p:spPr>
          <a:xfrm>
            <a:off x="1" y="0"/>
            <a:ext cx="4572000" cy="5143494"/>
          </a:xfrm>
          <a:prstGeom prst="rect">
            <a:avLst/>
          </a:prstGeom>
          <a:noFill/>
          <a:ln>
            <a:noFill/>
          </a:ln>
        </p:spPr>
      </p:sp>
      <p:sp>
        <p:nvSpPr>
          <p:cNvPr id="258" name="Google Shape;258;p39"/>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9" name="Google Shape;259;p39"/>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0" name="Google Shape;260;p39"/>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1" name="Google Shape;261;p39"/>
          <p:cNvSpPr>
            <a:spLocks noGrp="1"/>
          </p:cNvSpPr>
          <p:nvPr>
            <p:ph type="pic" idx="3"/>
          </p:nvPr>
        </p:nvSpPr>
        <p:spPr>
          <a:xfrm>
            <a:off x="4408678" y="1539292"/>
            <a:ext cx="318677" cy="318677"/>
          </a:xfrm>
          <a:prstGeom prst="rect">
            <a:avLst/>
          </a:prstGeom>
          <a:noFill/>
          <a:ln>
            <a:noFill/>
          </a:ln>
        </p:spPr>
      </p:sp>
      <p:sp>
        <p:nvSpPr>
          <p:cNvPr id="262" name="Google Shape;262;p39"/>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3" name="Google Shape;263;p39"/>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4" name="Google Shape;264;p39"/>
          <p:cNvSpPr>
            <a:spLocks noGrp="1"/>
          </p:cNvSpPr>
          <p:nvPr>
            <p:ph type="pic" idx="4"/>
          </p:nvPr>
        </p:nvSpPr>
        <p:spPr>
          <a:xfrm>
            <a:off x="4408678" y="3122801"/>
            <a:ext cx="318677" cy="318677"/>
          </a:xfrm>
          <a:prstGeom prst="rect">
            <a:avLst/>
          </a:prstGeom>
          <a:noFill/>
          <a:ln>
            <a:noFill/>
          </a:ln>
        </p:spPr>
      </p:sp>
      <p:sp>
        <p:nvSpPr>
          <p:cNvPr id="265" name="Google Shape;265;p39"/>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266"/>
        <p:cNvGrpSpPr/>
        <p:nvPr/>
      </p:nvGrpSpPr>
      <p:grpSpPr>
        <a:xfrm>
          <a:off x="0" y="0"/>
          <a:ext cx="0" cy="0"/>
          <a:chOff x="0" y="0"/>
          <a:chExt cx="0" cy="0"/>
        </a:xfrm>
      </p:grpSpPr>
      <p:pic>
        <p:nvPicPr>
          <p:cNvPr id="267" name="Google Shape;267;p4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268" name="Google Shape;268;p40"/>
          <p:cNvGrpSpPr/>
          <p:nvPr/>
        </p:nvGrpSpPr>
        <p:grpSpPr>
          <a:xfrm>
            <a:off x="4107305" y="941707"/>
            <a:ext cx="284686" cy="3999388"/>
            <a:chOff x="4107305" y="941707"/>
            <a:chExt cx="284686" cy="3999388"/>
          </a:xfrm>
        </p:grpSpPr>
        <p:sp>
          <p:nvSpPr>
            <p:cNvPr id="269" name="Google Shape;269;p40"/>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0" name="Google Shape;270;p40"/>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1" name="Google Shape;271;p40"/>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72" name="Google Shape;272;p40"/>
          <p:cNvSpPr>
            <a:spLocks noGrp="1"/>
          </p:cNvSpPr>
          <p:nvPr>
            <p:ph type="pic" idx="2"/>
          </p:nvPr>
        </p:nvSpPr>
        <p:spPr>
          <a:xfrm>
            <a:off x="219360" y="856040"/>
            <a:ext cx="3958630" cy="4287460"/>
          </a:xfrm>
          <a:prstGeom prst="rect">
            <a:avLst/>
          </a:prstGeom>
          <a:noFill/>
          <a:ln>
            <a:noFill/>
          </a:ln>
        </p:spPr>
      </p:sp>
      <p:sp>
        <p:nvSpPr>
          <p:cNvPr id="273" name="Google Shape;273;p40"/>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4" name="Google Shape;274;p4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5" name="Google Shape;275;p4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276"/>
        <p:cNvGrpSpPr/>
        <p:nvPr/>
      </p:nvGrpSpPr>
      <p:grpSpPr>
        <a:xfrm>
          <a:off x="0" y="0"/>
          <a:ext cx="0" cy="0"/>
          <a:chOff x="0" y="0"/>
          <a:chExt cx="0" cy="0"/>
        </a:xfrm>
      </p:grpSpPr>
      <p:pic>
        <p:nvPicPr>
          <p:cNvPr id="277" name="Google Shape;277;p4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78" name="Google Shape;278;p41"/>
          <p:cNvSpPr>
            <a:spLocks noGrp="1"/>
          </p:cNvSpPr>
          <p:nvPr>
            <p:ph type="pic" idx="2"/>
          </p:nvPr>
        </p:nvSpPr>
        <p:spPr>
          <a:xfrm>
            <a:off x="4572000" y="0"/>
            <a:ext cx="4571990" cy="5143494"/>
          </a:xfrm>
          <a:prstGeom prst="rect">
            <a:avLst/>
          </a:prstGeom>
          <a:noFill/>
          <a:ln>
            <a:noFill/>
          </a:ln>
        </p:spPr>
      </p:sp>
      <p:sp>
        <p:nvSpPr>
          <p:cNvPr id="279" name="Google Shape;279;p41"/>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0" name="Google Shape;280;p41"/>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81" name="Google Shape;281;p4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2" name="Google Shape;282;p4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283"/>
        <p:cNvGrpSpPr/>
        <p:nvPr/>
      </p:nvGrpSpPr>
      <p:grpSpPr>
        <a:xfrm>
          <a:off x="0" y="0"/>
          <a:ext cx="0" cy="0"/>
          <a:chOff x="0" y="0"/>
          <a:chExt cx="0" cy="0"/>
        </a:xfrm>
      </p:grpSpPr>
      <p:pic>
        <p:nvPicPr>
          <p:cNvPr id="284" name="Google Shape;284;p4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85" name="Google Shape;285;p42"/>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6" name="Google Shape;286;p42"/>
          <p:cNvSpPr>
            <a:spLocks noGrp="1"/>
          </p:cNvSpPr>
          <p:nvPr>
            <p:ph type="pic" idx="2"/>
          </p:nvPr>
        </p:nvSpPr>
        <p:spPr>
          <a:xfrm>
            <a:off x="219360" y="856040"/>
            <a:ext cx="3958630" cy="4287460"/>
          </a:xfrm>
          <a:prstGeom prst="rect">
            <a:avLst/>
          </a:prstGeom>
          <a:noFill/>
          <a:ln>
            <a:noFill/>
          </a:ln>
        </p:spPr>
      </p:sp>
      <p:sp>
        <p:nvSpPr>
          <p:cNvPr id="287" name="Google Shape;287;p42"/>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8" name="Google Shape;288;p4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9" name="Google Shape;289;p4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90"/>
        <p:cNvGrpSpPr/>
        <p:nvPr/>
      </p:nvGrpSpPr>
      <p:grpSpPr>
        <a:xfrm>
          <a:off x="0" y="0"/>
          <a:ext cx="0" cy="0"/>
          <a:chOff x="0" y="0"/>
          <a:chExt cx="0" cy="0"/>
        </a:xfrm>
      </p:grpSpPr>
      <p:pic>
        <p:nvPicPr>
          <p:cNvPr id="291" name="Google Shape;291;p4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2" name="Google Shape;292;p43"/>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93" name="Google Shape;293;p43"/>
          <p:cNvSpPr>
            <a:spLocks noGrp="1"/>
          </p:cNvSpPr>
          <p:nvPr>
            <p:ph type="pic" idx="2"/>
          </p:nvPr>
        </p:nvSpPr>
        <p:spPr>
          <a:xfrm>
            <a:off x="235670" y="0"/>
            <a:ext cx="3582186" cy="5143494"/>
          </a:xfrm>
          <a:prstGeom prst="rect">
            <a:avLst/>
          </a:prstGeom>
          <a:noFill/>
          <a:ln>
            <a:noFill/>
          </a:ln>
        </p:spPr>
      </p:sp>
      <p:sp>
        <p:nvSpPr>
          <p:cNvPr id="294" name="Google Shape;294;p43"/>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5" name="Google Shape;295;p43"/>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96"/>
        <p:cNvGrpSpPr/>
        <p:nvPr/>
      </p:nvGrpSpPr>
      <p:grpSpPr>
        <a:xfrm>
          <a:off x="0" y="0"/>
          <a:ext cx="0" cy="0"/>
          <a:chOff x="0" y="0"/>
          <a:chExt cx="0" cy="0"/>
        </a:xfrm>
      </p:grpSpPr>
      <p:sp>
        <p:nvSpPr>
          <p:cNvPr id="297" name="Google Shape;297;p44"/>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8" name="Google Shape;298;p4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44"/>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00" name="Google Shape;300;p44"/>
          <p:cNvSpPr>
            <a:spLocks noGrp="1"/>
          </p:cNvSpPr>
          <p:nvPr>
            <p:ph type="pic" idx="2"/>
          </p:nvPr>
        </p:nvSpPr>
        <p:spPr>
          <a:xfrm>
            <a:off x="-1" y="0"/>
            <a:ext cx="5312965" cy="5143494"/>
          </a:xfrm>
          <a:prstGeom prst="rect">
            <a:avLst/>
          </a:prstGeom>
          <a:noFill/>
          <a:ln>
            <a:noFill/>
          </a:ln>
        </p:spPr>
      </p:sp>
      <p:sp>
        <p:nvSpPr>
          <p:cNvPr id="301" name="Google Shape;301;p44"/>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2" name="Google Shape;302;p44"/>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303"/>
        <p:cNvGrpSpPr/>
        <p:nvPr/>
      </p:nvGrpSpPr>
      <p:grpSpPr>
        <a:xfrm>
          <a:off x="0" y="0"/>
          <a:ext cx="0" cy="0"/>
          <a:chOff x="0" y="0"/>
          <a:chExt cx="0" cy="0"/>
        </a:xfrm>
      </p:grpSpPr>
      <p:sp>
        <p:nvSpPr>
          <p:cNvPr id="304" name="Google Shape;304;p45"/>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305" name="Google Shape;305;p45"/>
          <p:cNvPicPr preferRelativeResize="0"/>
          <p:nvPr/>
        </p:nvPicPr>
        <p:blipFill rotWithShape="1">
          <a:blip r:embed="rId2">
            <a:alphaModFix/>
          </a:blip>
          <a:srcRect l="71" r="59"/>
          <a:stretch/>
        </p:blipFill>
        <p:spPr>
          <a:xfrm>
            <a:off x="4885624" y="3"/>
            <a:ext cx="4258376" cy="5143498"/>
          </a:xfrm>
          <a:prstGeom prst="rect">
            <a:avLst/>
          </a:prstGeom>
          <a:noFill/>
          <a:ln>
            <a:noFill/>
          </a:ln>
        </p:spPr>
      </p:pic>
      <p:pic>
        <p:nvPicPr>
          <p:cNvPr id="306" name="Google Shape;306;p45"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307" name="Google Shape;307;p45"/>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308" name="Google Shape;308;p45"/>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9" name="Google Shape;309;p45"/>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0" name="Google Shape;310;p45"/>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311"/>
        <p:cNvGrpSpPr/>
        <p:nvPr/>
      </p:nvGrpSpPr>
      <p:grpSpPr>
        <a:xfrm>
          <a:off x="0" y="0"/>
          <a:ext cx="0" cy="0"/>
          <a:chOff x="0" y="0"/>
          <a:chExt cx="0" cy="0"/>
        </a:xfrm>
      </p:grpSpPr>
      <p:grpSp>
        <p:nvGrpSpPr>
          <p:cNvPr id="312" name="Google Shape;312;p46"/>
          <p:cNvGrpSpPr/>
          <p:nvPr/>
        </p:nvGrpSpPr>
        <p:grpSpPr>
          <a:xfrm>
            <a:off x="2494464" y="494214"/>
            <a:ext cx="4155074" cy="4155073"/>
            <a:chOff x="2119794" y="-36836"/>
            <a:chExt cx="5217173" cy="5217173"/>
          </a:xfrm>
        </p:grpSpPr>
        <p:sp>
          <p:nvSpPr>
            <p:cNvPr id="313" name="Google Shape;313;p46"/>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4" name="Google Shape;314;p46"/>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315" name="Google Shape;315;p46"/>
            <p:cNvGrpSpPr/>
            <p:nvPr/>
          </p:nvGrpSpPr>
          <p:grpSpPr>
            <a:xfrm>
              <a:off x="2119794" y="-36836"/>
              <a:ext cx="5217173" cy="5217173"/>
              <a:chOff x="2334961" y="334711"/>
              <a:chExt cx="4626477" cy="4626477"/>
            </a:xfrm>
          </p:grpSpPr>
          <p:grpSp>
            <p:nvGrpSpPr>
              <p:cNvPr id="316" name="Google Shape;316;p46"/>
              <p:cNvGrpSpPr/>
              <p:nvPr/>
            </p:nvGrpSpPr>
            <p:grpSpPr>
              <a:xfrm>
                <a:off x="2334961" y="334711"/>
                <a:ext cx="4626477" cy="4626477"/>
                <a:chOff x="2334961" y="334711"/>
                <a:chExt cx="4626477" cy="4626477"/>
              </a:xfrm>
            </p:grpSpPr>
            <p:sp>
              <p:nvSpPr>
                <p:cNvPr id="317" name="Google Shape;317;p46"/>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18" name="Google Shape;318;p46"/>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19" name="Google Shape;319;p46"/>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20" name="Google Shape;320;p46"/>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21" name="Google Shape;321;p46"/>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322" name="Google Shape;322;p46"/>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323"/>
        <p:cNvGrpSpPr/>
        <p:nvPr/>
      </p:nvGrpSpPr>
      <p:grpSpPr>
        <a:xfrm>
          <a:off x="0" y="0"/>
          <a:ext cx="0" cy="0"/>
          <a:chOff x="0" y="0"/>
          <a:chExt cx="0" cy="0"/>
        </a:xfrm>
      </p:grpSpPr>
      <p:grpSp>
        <p:nvGrpSpPr>
          <p:cNvPr id="324" name="Google Shape;324;p47"/>
          <p:cNvGrpSpPr/>
          <p:nvPr/>
        </p:nvGrpSpPr>
        <p:grpSpPr>
          <a:xfrm>
            <a:off x="2494465" y="494214"/>
            <a:ext cx="4155072" cy="4155073"/>
            <a:chOff x="2119794" y="-36836"/>
            <a:chExt cx="5217173" cy="5217173"/>
          </a:xfrm>
        </p:grpSpPr>
        <p:sp>
          <p:nvSpPr>
            <p:cNvPr id="325" name="Google Shape;325;p47"/>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26" name="Google Shape;326;p47"/>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327" name="Google Shape;327;p47"/>
            <p:cNvGrpSpPr/>
            <p:nvPr/>
          </p:nvGrpSpPr>
          <p:grpSpPr>
            <a:xfrm>
              <a:off x="2119794" y="-36836"/>
              <a:ext cx="5217173" cy="5217173"/>
              <a:chOff x="2334961" y="334711"/>
              <a:chExt cx="4626477" cy="4626477"/>
            </a:xfrm>
          </p:grpSpPr>
          <p:grpSp>
            <p:nvGrpSpPr>
              <p:cNvPr id="328" name="Google Shape;328;p47"/>
              <p:cNvGrpSpPr/>
              <p:nvPr/>
            </p:nvGrpSpPr>
            <p:grpSpPr>
              <a:xfrm>
                <a:off x="2334961" y="334711"/>
                <a:ext cx="4626477" cy="4626477"/>
                <a:chOff x="2334961" y="334711"/>
                <a:chExt cx="4626477" cy="4626477"/>
              </a:xfrm>
            </p:grpSpPr>
            <p:sp>
              <p:nvSpPr>
                <p:cNvPr id="329" name="Google Shape;329;p47"/>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30" name="Google Shape;330;p47"/>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31" name="Google Shape;331;p47"/>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32" name="Google Shape;332;p47"/>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33" name="Google Shape;333;p47"/>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34" name="Google Shape;334;p47"/>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335"/>
        <p:cNvGrpSpPr/>
        <p:nvPr/>
      </p:nvGrpSpPr>
      <p:grpSpPr>
        <a:xfrm>
          <a:off x="0" y="0"/>
          <a:ext cx="0" cy="0"/>
          <a:chOff x="0" y="0"/>
          <a:chExt cx="0" cy="0"/>
        </a:xfrm>
      </p:grpSpPr>
      <p:pic>
        <p:nvPicPr>
          <p:cNvPr id="336" name="Google Shape;336;p48"/>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337" name="Google Shape;337;p48"/>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338"/>
        <p:cNvGrpSpPr/>
        <p:nvPr/>
      </p:nvGrpSpPr>
      <p:grpSpPr>
        <a:xfrm>
          <a:off x="0" y="0"/>
          <a:ext cx="0" cy="0"/>
          <a:chOff x="0" y="0"/>
          <a:chExt cx="0" cy="0"/>
        </a:xfrm>
      </p:grpSpPr>
      <p:pic>
        <p:nvPicPr>
          <p:cNvPr id="339" name="Google Shape;339;p49"/>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340" name="Google Shape;340;p49"/>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341"/>
        <p:cNvGrpSpPr/>
        <p:nvPr/>
      </p:nvGrpSpPr>
      <p:grpSpPr>
        <a:xfrm>
          <a:off x="0" y="0"/>
          <a:ext cx="0" cy="0"/>
          <a:chOff x="0" y="0"/>
          <a:chExt cx="0" cy="0"/>
        </a:xfrm>
      </p:grpSpPr>
      <p:pic>
        <p:nvPicPr>
          <p:cNvPr id="342" name="Google Shape;342;p50"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343" name="Google Shape;343;p50"/>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4" name="Google Shape;344;p50"/>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345"/>
        <p:cNvGrpSpPr/>
        <p:nvPr/>
      </p:nvGrpSpPr>
      <p:grpSpPr>
        <a:xfrm>
          <a:off x="0" y="0"/>
          <a:ext cx="0" cy="0"/>
          <a:chOff x="0" y="0"/>
          <a:chExt cx="0" cy="0"/>
        </a:xfrm>
      </p:grpSpPr>
      <p:pic>
        <p:nvPicPr>
          <p:cNvPr id="346" name="Google Shape;346;p5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47" name="Google Shape;347;p51"/>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48" name="Google Shape;348;p51"/>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49" name="Google Shape;349;p51"/>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50" name="Google Shape;350;p51"/>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51" name="Google Shape;351;p51"/>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52" name="Google Shape;352;p51"/>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53" name="Google Shape;353;p51"/>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4" name="Google Shape;354;p51"/>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5" name="Google Shape;355;p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6" name="Google Shape;356;p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357"/>
        <p:cNvGrpSpPr/>
        <p:nvPr/>
      </p:nvGrpSpPr>
      <p:grpSpPr>
        <a:xfrm>
          <a:off x="0" y="0"/>
          <a:ext cx="0" cy="0"/>
          <a:chOff x="0" y="0"/>
          <a:chExt cx="0" cy="0"/>
        </a:xfrm>
      </p:grpSpPr>
      <p:pic>
        <p:nvPicPr>
          <p:cNvPr id="358" name="Google Shape;358;p5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59" name="Google Shape;359;p52"/>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0" name="Google Shape;360;p52"/>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61" name="Google Shape;361;p52"/>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62" name="Google Shape;362;p52"/>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3" name="Google Shape;363;p52"/>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64" name="Google Shape;364;p52"/>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65" name="Google Shape;365;p52"/>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6" name="Google Shape;366;p52"/>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7" name="Google Shape;367;p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8" name="Google Shape;368;p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369"/>
        <p:cNvGrpSpPr/>
        <p:nvPr/>
      </p:nvGrpSpPr>
      <p:grpSpPr>
        <a:xfrm>
          <a:off x="0" y="0"/>
          <a:ext cx="0" cy="0"/>
          <a:chOff x="0" y="0"/>
          <a:chExt cx="0" cy="0"/>
        </a:xfrm>
      </p:grpSpPr>
      <p:pic>
        <p:nvPicPr>
          <p:cNvPr id="370" name="Google Shape;370;p5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371" name="Google Shape;371;p53"/>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372" name="Google Shape;372;p53"/>
          <p:cNvGrpSpPr/>
          <p:nvPr/>
        </p:nvGrpSpPr>
        <p:grpSpPr>
          <a:xfrm>
            <a:off x="2257341" y="1861278"/>
            <a:ext cx="560368" cy="825149"/>
            <a:chOff x="2257341" y="1871217"/>
            <a:chExt cx="560368" cy="825149"/>
          </a:xfrm>
        </p:grpSpPr>
        <p:sp>
          <p:nvSpPr>
            <p:cNvPr id="373" name="Google Shape;373;p53"/>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74" name="Google Shape;374;p53"/>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75" name="Google Shape;375;p53"/>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76" name="Google Shape;376;p53"/>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377" name="Google Shape;377;p53"/>
          <p:cNvGrpSpPr/>
          <p:nvPr/>
        </p:nvGrpSpPr>
        <p:grpSpPr>
          <a:xfrm>
            <a:off x="6326292" y="1861278"/>
            <a:ext cx="560368" cy="825149"/>
            <a:chOff x="6326292" y="1871217"/>
            <a:chExt cx="560368" cy="825149"/>
          </a:xfrm>
        </p:grpSpPr>
        <p:sp>
          <p:nvSpPr>
            <p:cNvPr id="378" name="Google Shape;378;p53"/>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79" name="Google Shape;379;p53"/>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80" name="Google Shape;380;p53"/>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81" name="Google Shape;381;p53"/>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82" name="Google Shape;382;p53"/>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3" name="Google Shape;383;p53"/>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4" name="Google Shape;384;p53"/>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5" name="Google Shape;385;p53"/>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6" name="Google Shape;386;p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7" name="Google Shape;387;p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88"/>
        <p:cNvGrpSpPr/>
        <p:nvPr/>
      </p:nvGrpSpPr>
      <p:grpSpPr>
        <a:xfrm>
          <a:off x="0" y="0"/>
          <a:ext cx="0" cy="0"/>
          <a:chOff x="0" y="0"/>
          <a:chExt cx="0" cy="0"/>
        </a:xfrm>
      </p:grpSpPr>
      <p:pic>
        <p:nvPicPr>
          <p:cNvPr id="389" name="Google Shape;389;p5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90" name="Google Shape;390;p54"/>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1" name="Google Shape;391;p54"/>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92" name="Google Shape;392;p54"/>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93" name="Google Shape;393;p54"/>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4" name="Google Shape;394;p54"/>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5" name="Google Shape;395;p54"/>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96" name="Google Shape;396;p54"/>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97" name="Google Shape;397;p54"/>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8" name="Google Shape;398;p54"/>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9" name="Google Shape;399;p54"/>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400" name="Google Shape;400;p54"/>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401" name="Google Shape;401;p54"/>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2" name="Google Shape;402;p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404"/>
        <p:cNvGrpSpPr/>
        <p:nvPr/>
      </p:nvGrpSpPr>
      <p:grpSpPr>
        <a:xfrm>
          <a:off x="0" y="0"/>
          <a:ext cx="0" cy="0"/>
          <a:chOff x="0" y="0"/>
          <a:chExt cx="0" cy="0"/>
        </a:xfrm>
      </p:grpSpPr>
      <p:pic>
        <p:nvPicPr>
          <p:cNvPr id="405" name="Google Shape;405;p55"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06" name="Google Shape;406;p55"/>
          <p:cNvGrpSpPr/>
          <p:nvPr/>
        </p:nvGrpSpPr>
        <p:grpSpPr>
          <a:xfrm>
            <a:off x="0" y="2399230"/>
            <a:ext cx="9144001" cy="2349751"/>
            <a:chOff x="0" y="2182920"/>
            <a:chExt cx="9144001" cy="2349751"/>
          </a:xfrm>
        </p:grpSpPr>
        <p:sp>
          <p:nvSpPr>
            <p:cNvPr id="407" name="Google Shape;407;p55"/>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08" name="Google Shape;408;p55"/>
            <p:cNvGrpSpPr/>
            <p:nvPr/>
          </p:nvGrpSpPr>
          <p:grpSpPr>
            <a:xfrm>
              <a:off x="1229347" y="2182920"/>
              <a:ext cx="6685306" cy="1002265"/>
              <a:chOff x="976268" y="2064936"/>
              <a:chExt cx="6685306" cy="1002265"/>
            </a:xfrm>
          </p:grpSpPr>
          <p:sp>
            <p:nvSpPr>
              <p:cNvPr id="409" name="Google Shape;409;p55"/>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10" name="Google Shape;410;p55"/>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11" name="Google Shape;411;p55"/>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412" name="Google Shape;412;p55"/>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13" name="Google Shape;413;p55"/>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14" name="Google Shape;414;p55"/>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15" name="Google Shape;415;p55"/>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16" name="Google Shape;416;p55"/>
          <p:cNvSpPr>
            <a:spLocks noGrp="1"/>
          </p:cNvSpPr>
          <p:nvPr>
            <p:ph type="pic" idx="5"/>
          </p:nvPr>
        </p:nvSpPr>
        <p:spPr>
          <a:xfrm>
            <a:off x="1460973" y="2631002"/>
            <a:ext cx="539010" cy="538720"/>
          </a:xfrm>
          <a:prstGeom prst="rect">
            <a:avLst/>
          </a:prstGeom>
          <a:noFill/>
          <a:ln>
            <a:noFill/>
          </a:ln>
        </p:spPr>
      </p:sp>
      <p:sp>
        <p:nvSpPr>
          <p:cNvPr id="417" name="Google Shape;417;p55"/>
          <p:cNvSpPr>
            <a:spLocks noGrp="1"/>
          </p:cNvSpPr>
          <p:nvPr>
            <p:ph type="pic" idx="6"/>
          </p:nvPr>
        </p:nvSpPr>
        <p:spPr>
          <a:xfrm>
            <a:off x="4302493" y="2631002"/>
            <a:ext cx="539010" cy="538720"/>
          </a:xfrm>
          <a:prstGeom prst="rect">
            <a:avLst/>
          </a:prstGeom>
          <a:noFill/>
          <a:ln>
            <a:noFill/>
          </a:ln>
        </p:spPr>
      </p:sp>
      <p:sp>
        <p:nvSpPr>
          <p:cNvPr id="418" name="Google Shape;418;p55"/>
          <p:cNvSpPr>
            <a:spLocks noGrp="1"/>
          </p:cNvSpPr>
          <p:nvPr>
            <p:ph type="pic" idx="7"/>
          </p:nvPr>
        </p:nvSpPr>
        <p:spPr>
          <a:xfrm>
            <a:off x="7144013" y="2631002"/>
            <a:ext cx="539010" cy="538720"/>
          </a:xfrm>
          <a:prstGeom prst="rect">
            <a:avLst/>
          </a:prstGeom>
          <a:noFill/>
          <a:ln>
            <a:noFill/>
          </a:ln>
        </p:spPr>
      </p:sp>
      <p:sp>
        <p:nvSpPr>
          <p:cNvPr id="419" name="Google Shape;419;p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421"/>
        <p:cNvGrpSpPr/>
        <p:nvPr/>
      </p:nvGrpSpPr>
      <p:grpSpPr>
        <a:xfrm>
          <a:off x="0" y="0"/>
          <a:ext cx="0" cy="0"/>
          <a:chOff x="0" y="0"/>
          <a:chExt cx="0" cy="0"/>
        </a:xfrm>
      </p:grpSpPr>
      <p:pic>
        <p:nvPicPr>
          <p:cNvPr id="422" name="Google Shape;422;p56"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23" name="Google Shape;423;p56"/>
          <p:cNvGrpSpPr/>
          <p:nvPr/>
        </p:nvGrpSpPr>
        <p:grpSpPr>
          <a:xfrm>
            <a:off x="0" y="2399230"/>
            <a:ext cx="9144001" cy="2349751"/>
            <a:chOff x="0" y="2182920"/>
            <a:chExt cx="9144001" cy="2349751"/>
          </a:xfrm>
        </p:grpSpPr>
        <p:sp>
          <p:nvSpPr>
            <p:cNvPr id="424" name="Google Shape;424;p56"/>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25" name="Google Shape;425;p56"/>
            <p:cNvGrpSpPr/>
            <p:nvPr/>
          </p:nvGrpSpPr>
          <p:grpSpPr>
            <a:xfrm>
              <a:off x="1229347" y="2182920"/>
              <a:ext cx="6685306" cy="1002265"/>
              <a:chOff x="976268" y="2064936"/>
              <a:chExt cx="6685306" cy="1002265"/>
            </a:xfrm>
          </p:grpSpPr>
          <p:sp>
            <p:nvSpPr>
              <p:cNvPr id="426" name="Google Shape;426;p56"/>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27" name="Google Shape;427;p56"/>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28" name="Google Shape;428;p56"/>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429" name="Google Shape;429;p56"/>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30" name="Google Shape;430;p56"/>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31" name="Google Shape;431;p56"/>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32" name="Google Shape;432;p56"/>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33" name="Google Shape;433;p56"/>
          <p:cNvSpPr>
            <a:spLocks noGrp="1"/>
          </p:cNvSpPr>
          <p:nvPr>
            <p:ph type="pic" idx="5"/>
          </p:nvPr>
        </p:nvSpPr>
        <p:spPr>
          <a:xfrm>
            <a:off x="1460973" y="2631002"/>
            <a:ext cx="539010" cy="538720"/>
          </a:xfrm>
          <a:prstGeom prst="rect">
            <a:avLst/>
          </a:prstGeom>
          <a:noFill/>
          <a:ln>
            <a:noFill/>
          </a:ln>
        </p:spPr>
      </p:sp>
      <p:sp>
        <p:nvSpPr>
          <p:cNvPr id="434" name="Google Shape;434;p56"/>
          <p:cNvSpPr>
            <a:spLocks noGrp="1"/>
          </p:cNvSpPr>
          <p:nvPr>
            <p:ph type="pic" idx="6"/>
          </p:nvPr>
        </p:nvSpPr>
        <p:spPr>
          <a:xfrm>
            <a:off x="4302493" y="2631002"/>
            <a:ext cx="539010" cy="538720"/>
          </a:xfrm>
          <a:prstGeom prst="rect">
            <a:avLst/>
          </a:prstGeom>
          <a:noFill/>
          <a:ln>
            <a:noFill/>
          </a:ln>
        </p:spPr>
      </p:sp>
      <p:sp>
        <p:nvSpPr>
          <p:cNvPr id="435" name="Google Shape;435;p56"/>
          <p:cNvSpPr>
            <a:spLocks noGrp="1"/>
          </p:cNvSpPr>
          <p:nvPr>
            <p:ph type="pic" idx="7"/>
          </p:nvPr>
        </p:nvSpPr>
        <p:spPr>
          <a:xfrm>
            <a:off x="7144013" y="2631002"/>
            <a:ext cx="539010" cy="538720"/>
          </a:xfrm>
          <a:prstGeom prst="rect">
            <a:avLst/>
          </a:prstGeom>
          <a:noFill/>
          <a:ln>
            <a:noFill/>
          </a:ln>
        </p:spPr>
      </p:sp>
      <p:sp>
        <p:nvSpPr>
          <p:cNvPr id="436" name="Google Shape;436;p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7" name="Google Shape;437;p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438"/>
        <p:cNvGrpSpPr/>
        <p:nvPr/>
      </p:nvGrpSpPr>
      <p:grpSpPr>
        <a:xfrm>
          <a:off x="0" y="0"/>
          <a:ext cx="0" cy="0"/>
          <a:chOff x="0" y="0"/>
          <a:chExt cx="0" cy="0"/>
        </a:xfrm>
      </p:grpSpPr>
      <p:pic>
        <p:nvPicPr>
          <p:cNvPr id="439" name="Google Shape;439;p57"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40" name="Google Shape;440;p57"/>
          <p:cNvGrpSpPr/>
          <p:nvPr/>
        </p:nvGrpSpPr>
        <p:grpSpPr>
          <a:xfrm>
            <a:off x="0" y="2399230"/>
            <a:ext cx="9144001" cy="2349751"/>
            <a:chOff x="0" y="2182920"/>
            <a:chExt cx="9144001" cy="2349751"/>
          </a:xfrm>
        </p:grpSpPr>
        <p:sp>
          <p:nvSpPr>
            <p:cNvPr id="441" name="Google Shape;441;p57"/>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42" name="Google Shape;442;p57"/>
            <p:cNvGrpSpPr/>
            <p:nvPr/>
          </p:nvGrpSpPr>
          <p:grpSpPr>
            <a:xfrm>
              <a:off x="1229347" y="2182920"/>
              <a:ext cx="6685306" cy="1002265"/>
              <a:chOff x="976268" y="2064936"/>
              <a:chExt cx="6685306" cy="1002265"/>
            </a:xfrm>
          </p:grpSpPr>
          <p:sp>
            <p:nvSpPr>
              <p:cNvPr id="443" name="Google Shape;443;p57"/>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44" name="Google Shape;444;p57"/>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45" name="Google Shape;445;p57"/>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446" name="Google Shape;446;p57"/>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47" name="Google Shape;447;p57"/>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48" name="Google Shape;448;p57"/>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49" name="Google Shape;449;p57"/>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50" name="Google Shape;450;p57"/>
          <p:cNvSpPr>
            <a:spLocks noGrp="1"/>
          </p:cNvSpPr>
          <p:nvPr>
            <p:ph type="pic" idx="5"/>
          </p:nvPr>
        </p:nvSpPr>
        <p:spPr>
          <a:xfrm>
            <a:off x="1460973" y="2631002"/>
            <a:ext cx="539010" cy="538720"/>
          </a:xfrm>
          <a:prstGeom prst="rect">
            <a:avLst/>
          </a:prstGeom>
          <a:noFill/>
          <a:ln>
            <a:noFill/>
          </a:ln>
        </p:spPr>
      </p:sp>
      <p:sp>
        <p:nvSpPr>
          <p:cNvPr id="451" name="Google Shape;451;p57"/>
          <p:cNvSpPr>
            <a:spLocks noGrp="1"/>
          </p:cNvSpPr>
          <p:nvPr>
            <p:ph type="pic" idx="6"/>
          </p:nvPr>
        </p:nvSpPr>
        <p:spPr>
          <a:xfrm>
            <a:off x="4302493" y="2631002"/>
            <a:ext cx="539010" cy="538720"/>
          </a:xfrm>
          <a:prstGeom prst="rect">
            <a:avLst/>
          </a:prstGeom>
          <a:noFill/>
          <a:ln>
            <a:noFill/>
          </a:ln>
        </p:spPr>
      </p:sp>
      <p:sp>
        <p:nvSpPr>
          <p:cNvPr id="452" name="Google Shape;452;p57"/>
          <p:cNvSpPr>
            <a:spLocks noGrp="1"/>
          </p:cNvSpPr>
          <p:nvPr>
            <p:ph type="pic" idx="7"/>
          </p:nvPr>
        </p:nvSpPr>
        <p:spPr>
          <a:xfrm>
            <a:off x="7144013" y="2631002"/>
            <a:ext cx="539010" cy="538720"/>
          </a:xfrm>
          <a:prstGeom prst="rect">
            <a:avLst/>
          </a:prstGeom>
          <a:noFill/>
          <a:ln>
            <a:noFill/>
          </a:ln>
        </p:spPr>
      </p:sp>
      <p:sp>
        <p:nvSpPr>
          <p:cNvPr id="453" name="Google Shape;453;p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4" name="Google Shape;454;p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455"/>
        <p:cNvGrpSpPr/>
        <p:nvPr/>
      </p:nvGrpSpPr>
      <p:grpSpPr>
        <a:xfrm>
          <a:off x="0" y="0"/>
          <a:ext cx="0" cy="0"/>
          <a:chOff x="0" y="0"/>
          <a:chExt cx="0" cy="0"/>
        </a:xfrm>
      </p:grpSpPr>
      <p:pic>
        <p:nvPicPr>
          <p:cNvPr id="456" name="Google Shape;456;p58"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57" name="Google Shape;457;p58"/>
          <p:cNvGrpSpPr/>
          <p:nvPr/>
        </p:nvGrpSpPr>
        <p:grpSpPr>
          <a:xfrm>
            <a:off x="0" y="2399230"/>
            <a:ext cx="9144001" cy="2349751"/>
            <a:chOff x="0" y="2182920"/>
            <a:chExt cx="9144001" cy="2349751"/>
          </a:xfrm>
        </p:grpSpPr>
        <p:sp>
          <p:nvSpPr>
            <p:cNvPr id="458" name="Google Shape;458;p58"/>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59" name="Google Shape;459;p58"/>
            <p:cNvGrpSpPr/>
            <p:nvPr/>
          </p:nvGrpSpPr>
          <p:grpSpPr>
            <a:xfrm>
              <a:off x="1229347" y="2182920"/>
              <a:ext cx="6685306" cy="1002265"/>
              <a:chOff x="976268" y="2064936"/>
              <a:chExt cx="6685306" cy="1002265"/>
            </a:xfrm>
          </p:grpSpPr>
          <p:sp>
            <p:nvSpPr>
              <p:cNvPr id="460" name="Google Shape;460;p58"/>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61" name="Google Shape;461;p58"/>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62" name="Google Shape;462;p58"/>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463" name="Google Shape;463;p58"/>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64" name="Google Shape;464;p58"/>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65" name="Google Shape;465;p58"/>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66" name="Google Shape;466;p58"/>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67" name="Google Shape;467;p58"/>
          <p:cNvSpPr>
            <a:spLocks noGrp="1"/>
          </p:cNvSpPr>
          <p:nvPr>
            <p:ph type="pic" idx="5"/>
          </p:nvPr>
        </p:nvSpPr>
        <p:spPr>
          <a:xfrm>
            <a:off x="1460973" y="2631002"/>
            <a:ext cx="539010" cy="538720"/>
          </a:xfrm>
          <a:prstGeom prst="rect">
            <a:avLst/>
          </a:prstGeom>
          <a:noFill/>
          <a:ln>
            <a:noFill/>
          </a:ln>
        </p:spPr>
      </p:sp>
      <p:sp>
        <p:nvSpPr>
          <p:cNvPr id="468" name="Google Shape;468;p58"/>
          <p:cNvSpPr>
            <a:spLocks noGrp="1"/>
          </p:cNvSpPr>
          <p:nvPr>
            <p:ph type="pic" idx="6"/>
          </p:nvPr>
        </p:nvSpPr>
        <p:spPr>
          <a:xfrm>
            <a:off x="4302493" y="2631002"/>
            <a:ext cx="539010" cy="538720"/>
          </a:xfrm>
          <a:prstGeom prst="rect">
            <a:avLst/>
          </a:prstGeom>
          <a:noFill/>
          <a:ln>
            <a:noFill/>
          </a:ln>
        </p:spPr>
      </p:sp>
      <p:sp>
        <p:nvSpPr>
          <p:cNvPr id="469" name="Google Shape;469;p58"/>
          <p:cNvSpPr>
            <a:spLocks noGrp="1"/>
          </p:cNvSpPr>
          <p:nvPr>
            <p:ph type="pic" idx="7"/>
          </p:nvPr>
        </p:nvSpPr>
        <p:spPr>
          <a:xfrm>
            <a:off x="7144013" y="2631002"/>
            <a:ext cx="539010" cy="538720"/>
          </a:xfrm>
          <a:prstGeom prst="rect">
            <a:avLst/>
          </a:prstGeom>
          <a:noFill/>
          <a:ln>
            <a:noFill/>
          </a:ln>
        </p:spPr>
      </p:sp>
      <p:sp>
        <p:nvSpPr>
          <p:cNvPr id="470" name="Google Shape;470;p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1" name="Google Shape;471;p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472"/>
        <p:cNvGrpSpPr/>
        <p:nvPr/>
      </p:nvGrpSpPr>
      <p:grpSpPr>
        <a:xfrm>
          <a:off x="0" y="0"/>
          <a:ext cx="0" cy="0"/>
          <a:chOff x="0" y="0"/>
          <a:chExt cx="0" cy="0"/>
        </a:xfrm>
      </p:grpSpPr>
      <p:pic>
        <p:nvPicPr>
          <p:cNvPr id="473" name="Google Shape;473;p5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74" name="Google Shape;474;p59"/>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5" name="Google Shape;475;p59"/>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476" name="Google Shape;476;p59"/>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77" name="Google Shape;477;p59"/>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8" name="Google Shape;478;p59"/>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79" name="Google Shape;479;p59"/>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0" name="Google Shape;480;p59"/>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81" name="Google Shape;481;p59"/>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2" name="Google Shape;482;p59"/>
          <p:cNvSpPr>
            <a:spLocks noGrp="1"/>
          </p:cNvSpPr>
          <p:nvPr>
            <p:ph type="pic" idx="4"/>
          </p:nvPr>
        </p:nvSpPr>
        <p:spPr>
          <a:xfrm>
            <a:off x="1324089" y="1830915"/>
            <a:ext cx="482600" cy="482600"/>
          </a:xfrm>
          <a:prstGeom prst="rect">
            <a:avLst/>
          </a:prstGeom>
          <a:noFill/>
          <a:ln>
            <a:noFill/>
          </a:ln>
        </p:spPr>
      </p:sp>
      <p:sp>
        <p:nvSpPr>
          <p:cNvPr id="483" name="Google Shape;483;p59"/>
          <p:cNvSpPr>
            <a:spLocks noGrp="1"/>
          </p:cNvSpPr>
          <p:nvPr>
            <p:ph type="pic" idx="5"/>
          </p:nvPr>
        </p:nvSpPr>
        <p:spPr>
          <a:xfrm>
            <a:off x="4330701" y="1830915"/>
            <a:ext cx="482600" cy="482600"/>
          </a:xfrm>
          <a:prstGeom prst="rect">
            <a:avLst/>
          </a:prstGeom>
          <a:noFill/>
          <a:ln>
            <a:noFill/>
          </a:ln>
        </p:spPr>
      </p:sp>
      <p:sp>
        <p:nvSpPr>
          <p:cNvPr id="484" name="Google Shape;484;p59"/>
          <p:cNvSpPr>
            <a:spLocks noGrp="1"/>
          </p:cNvSpPr>
          <p:nvPr>
            <p:ph type="pic" idx="6"/>
          </p:nvPr>
        </p:nvSpPr>
        <p:spPr>
          <a:xfrm>
            <a:off x="7337312" y="1830915"/>
            <a:ext cx="482600" cy="482600"/>
          </a:xfrm>
          <a:prstGeom prst="rect">
            <a:avLst/>
          </a:prstGeom>
          <a:noFill/>
          <a:ln>
            <a:noFill/>
          </a:ln>
        </p:spPr>
      </p:sp>
      <p:sp>
        <p:nvSpPr>
          <p:cNvPr id="485" name="Google Shape;485;p59"/>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6" name="Google Shape;486;p59"/>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7" name="Google Shape;487;p59"/>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8" name="Google Shape;488;p5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9" name="Google Shape;489;p5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90"/>
        <p:cNvGrpSpPr/>
        <p:nvPr/>
      </p:nvGrpSpPr>
      <p:grpSpPr>
        <a:xfrm>
          <a:off x="0" y="0"/>
          <a:ext cx="0" cy="0"/>
          <a:chOff x="0" y="0"/>
          <a:chExt cx="0" cy="0"/>
        </a:xfrm>
      </p:grpSpPr>
      <p:pic>
        <p:nvPicPr>
          <p:cNvPr id="491" name="Google Shape;491;p6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92" name="Google Shape;492;p60"/>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3" name="Google Shape;493;p60"/>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94" name="Google Shape;494;p60"/>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95" name="Google Shape;495;p60"/>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6" name="Google Shape;496;p60"/>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97" name="Google Shape;497;p60"/>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8" name="Google Shape;498;p60"/>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99" name="Google Shape;499;p60"/>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0" name="Google Shape;500;p60"/>
          <p:cNvSpPr>
            <a:spLocks noGrp="1"/>
          </p:cNvSpPr>
          <p:nvPr>
            <p:ph type="pic" idx="4"/>
          </p:nvPr>
        </p:nvSpPr>
        <p:spPr>
          <a:xfrm>
            <a:off x="1324089" y="1830915"/>
            <a:ext cx="482600" cy="482600"/>
          </a:xfrm>
          <a:prstGeom prst="rect">
            <a:avLst/>
          </a:prstGeom>
          <a:noFill/>
          <a:ln>
            <a:noFill/>
          </a:ln>
        </p:spPr>
      </p:sp>
      <p:sp>
        <p:nvSpPr>
          <p:cNvPr id="501" name="Google Shape;501;p60"/>
          <p:cNvSpPr>
            <a:spLocks noGrp="1"/>
          </p:cNvSpPr>
          <p:nvPr>
            <p:ph type="pic" idx="5"/>
          </p:nvPr>
        </p:nvSpPr>
        <p:spPr>
          <a:xfrm>
            <a:off x="4330701" y="1830915"/>
            <a:ext cx="482600" cy="482600"/>
          </a:xfrm>
          <a:prstGeom prst="rect">
            <a:avLst/>
          </a:prstGeom>
          <a:noFill/>
          <a:ln>
            <a:noFill/>
          </a:ln>
        </p:spPr>
      </p:sp>
      <p:sp>
        <p:nvSpPr>
          <p:cNvPr id="502" name="Google Shape;502;p60"/>
          <p:cNvSpPr>
            <a:spLocks noGrp="1"/>
          </p:cNvSpPr>
          <p:nvPr>
            <p:ph type="pic" idx="6"/>
          </p:nvPr>
        </p:nvSpPr>
        <p:spPr>
          <a:xfrm>
            <a:off x="7337312" y="1830915"/>
            <a:ext cx="482600" cy="482600"/>
          </a:xfrm>
          <a:prstGeom prst="rect">
            <a:avLst/>
          </a:prstGeom>
          <a:noFill/>
          <a:ln>
            <a:noFill/>
          </a:ln>
        </p:spPr>
      </p:sp>
      <p:sp>
        <p:nvSpPr>
          <p:cNvPr id="503" name="Google Shape;503;p60"/>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4" name="Google Shape;504;p60"/>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5" name="Google Shape;505;p60"/>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6" name="Google Shape;506;p6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7" name="Google Shape;507;p6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508"/>
        <p:cNvGrpSpPr/>
        <p:nvPr/>
      </p:nvGrpSpPr>
      <p:grpSpPr>
        <a:xfrm>
          <a:off x="0" y="0"/>
          <a:ext cx="0" cy="0"/>
          <a:chOff x="0" y="0"/>
          <a:chExt cx="0" cy="0"/>
        </a:xfrm>
      </p:grpSpPr>
      <p:pic>
        <p:nvPicPr>
          <p:cNvPr id="509" name="Google Shape;509;p6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510" name="Google Shape;510;p61"/>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511" name="Google Shape;511;p61"/>
          <p:cNvGrpSpPr/>
          <p:nvPr/>
        </p:nvGrpSpPr>
        <p:grpSpPr>
          <a:xfrm>
            <a:off x="865742" y="1720353"/>
            <a:ext cx="7412516" cy="894818"/>
            <a:chOff x="865742" y="1720353"/>
            <a:chExt cx="7412516" cy="894818"/>
          </a:xfrm>
        </p:grpSpPr>
        <p:grpSp>
          <p:nvGrpSpPr>
            <p:cNvPr id="512" name="Google Shape;512;p61"/>
            <p:cNvGrpSpPr/>
            <p:nvPr/>
          </p:nvGrpSpPr>
          <p:grpSpPr>
            <a:xfrm>
              <a:off x="3119411" y="1720353"/>
              <a:ext cx="651510" cy="894818"/>
              <a:chOff x="2980317" y="2014294"/>
              <a:chExt cx="651510" cy="894818"/>
            </a:xfrm>
          </p:grpSpPr>
          <p:cxnSp>
            <p:nvCxnSpPr>
              <p:cNvPr id="513" name="Google Shape;513;p61"/>
              <p:cNvCxnSpPr>
                <a:endCxn id="514"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515" name="Google Shape;515;p61"/>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514" name="Google Shape;514;p61"/>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516" name="Google Shape;516;p61"/>
            <p:cNvGrpSpPr/>
            <p:nvPr/>
          </p:nvGrpSpPr>
          <p:grpSpPr>
            <a:xfrm>
              <a:off x="5373080" y="1720353"/>
              <a:ext cx="651510" cy="894818"/>
              <a:chOff x="5071929" y="2014294"/>
              <a:chExt cx="651510" cy="894818"/>
            </a:xfrm>
          </p:grpSpPr>
          <p:cxnSp>
            <p:nvCxnSpPr>
              <p:cNvPr id="517" name="Google Shape;517;p61"/>
              <p:cNvCxnSpPr>
                <a:endCxn id="518"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519" name="Google Shape;519;p61"/>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518" name="Google Shape;518;p61"/>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520" name="Google Shape;520;p61"/>
            <p:cNvGrpSpPr/>
            <p:nvPr/>
          </p:nvGrpSpPr>
          <p:grpSpPr>
            <a:xfrm>
              <a:off x="7626748" y="1720353"/>
              <a:ext cx="651510" cy="894818"/>
              <a:chOff x="7469822" y="2014294"/>
              <a:chExt cx="651510" cy="894818"/>
            </a:xfrm>
          </p:grpSpPr>
          <p:cxnSp>
            <p:nvCxnSpPr>
              <p:cNvPr id="521" name="Google Shape;521;p61"/>
              <p:cNvCxnSpPr>
                <a:endCxn id="522"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523" name="Google Shape;523;p61"/>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522" name="Google Shape;522;p61"/>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524" name="Google Shape;524;p61"/>
            <p:cNvGrpSpPr/>
            <p:nvPr/>
          </p:nvGrpSpPr>
          <p:grpSpPr>
            <a:xfrm>
              <a:off x="865742" y="1720353"/>
              <a:ext cx="651510" cy="894818"/>
              <a:chOff x="888704" y="2014294"/>
              <a:chExt cx="651510" cy="894818"/>
            </a:xfrm>
          </p:grpSpPr>
          <p:cxnSp>
            <p:nvCxnSpPr>
              <p:cNvPr id="525" name="Google Shape;525;p61"/>
              <p:cNvCxnSpPr>
                <a:endCxn id="526"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527" name="Google Shape;527;p61"/>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526" name="Google Shape;526;p61"/>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528" name="Google Shape;528;p61"/>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9" name="Google Shape;529;p61"/>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0" name="Google Shape;530;p61"/>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1" name="Google Shape;531;p61"/>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2" name="Google Shape;532;p61"/>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61"/>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4" name="Google Shape;534;p61"/>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5" name="Google Shape;535;p61"/>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6" name="Google Shape;536;p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7" name="Google Shape;537;p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538"/>
        <p:cNvGrpSpPr/>
        <p:nvPr/>
      </p:nvGrpSpPr>
      <p:grpSpPr>
        <a:xfrm>
          <a:off x="0" y="0"/>
          <a:ext cx="0" cy="0"/>
          <a:chOff x="0" y="0"/>
          <a:chExt cx="0" cy="0"/>
        </a:xfrm>
      </p:grpSpPr>
      <p:pic>
        <p:nvPicPr>
          <p:cNvPr id="539" name="Google Shape;539;p6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40" name="Google Shape;540;p62"/>
          <p:cNvGrpSpPr/>
          <p:nvPr/>
        </p:nvGrpSpPr>
        <p:grpSpPr>
          <a:xfrm>
            <a:off x="1114581" y="3141131"/>
            <a:ext cx="175260" cy="1120085"/>
            <a:chOff x="973176" y="3197693"/>
            <a:chExt cx="175260" cy="1120085"/>
          </a:xfrm>
        </p:grpSpPr>
        <p:sp>
          <p:nvSpPr>
            <p:cNvPr id="541" name="Google Shape;541;p62"/>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42" name="Google Shape;542;p62"/>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543" name="Google Shape;543;p62"/>
          <p:cNvGrpSpPr/>
          <p:nvPr/>
        </p:nvGrpSpPr>
        <p:grpSpPr>
          <a:xfrm>
            <a:off x="5033439" y="1436374"/>
            <a:ext cx="175260" cy="1120085"/>
            <a:chOff x="4892034" y="1492936"/>
            <a:chExt cx="175260" cy="1120085"/>
          </a:xfrm>
        </p:grpSpPr>
        <p:sp>
          <p:nvSpPr>
            <p:cNvPr id="544" name="Google Shape;544;p62"/>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45" name="Google Shape;545;p62"/>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546" name="Google Shape;546;p62"/>
          <p:cNvGrpSpPr/>
          <p:nvPr/>
        </p:nvGrpSpPr>
        <p:grpSpPr>
          <a:xfrm>
            <a:off x="1114581" y="1436374"/>
            <a:ext cx="175260" cy="1120085"/>
            <a:chOff x="973176" y="1492936"/>
            <a:chExt cx="175260" cy="1120085"/>
          </a:xfrm>
        </p:grpSpPr>
        <p:cxnSp>
          <p:nvCxnSpPr>
            <p:cNvPr id="547" name="Google Shape;547;p62"/>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548" name="Google Shape;548;p62"/>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549" name="Google Shape;549;p62"/>
          <p:cNvGrpSpPr/>
          <p:nvPr/>
        </p:nvGrpSpPr>
        <p:grpSpPr>
          <a:xfrm>
            <a:off x="5033439" y="3141131"/>
            <a:ext cx="175260" cy="1120085"/>
            <a:chOff x="4892034" y="3197693"/>
            <a:chExt cx="175260" cy="1120085"/>
          </a:xfrm>
        </p:grpSpPr>
        <p:cxnSp>
          <p:nvCxnSpPr>
            <p:cNvPr id="550" name="Google Shape;550;p62"/>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551" name="Google Shape;551;p62"/>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552" name="Google Shape;552;p62"/>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3" name="Google Shape;553;p62"/>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4" name="Google Shape;554;p62"/>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5" name="Google Shape;555;p62"/>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6" name="Google Shape;556;p62"/>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7" name="Google Shape;557;p62"/>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8" name="Google Shape;558;p62"/>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9" name="Google Shape;559;p62"/>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0" name="Google Shape;560;p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1" name="Google Shape;561;p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562"/>
        <p:cNvGrpSpPr/>
        <p:nvPr/>
      </p:nvGrpSpPr>
      <p:grpSpPr>
        <a:xfrm>
          <a:off x="0" y="0"/>
          <a:ext cx="0" cy="0"/>
          <a:chOff x="0" y="0"/>
          <a:chExt cx="0" cy="0"/>
        </a:xfrm>
      </p:grpSpPr>
      <p:pic>
        <p:nvPicPr>
          <p:cNvPr id="563" name="Google Shape;563;p63"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64" name="Google Shape;564;p63"/>
          <p:cNvGrpSpPr/>
          <p:nvPr/>
        </p:nvGrpSpPr>
        <p:grpSpPr>
          <a:xfrm>
            <a:off x="270520" y="225967"/>
            <a:ext cx="175260" cy="2964623"/>
            <a:chOff x="270520" y="1140367"/>
            <a:chExt cx="175260" cy="2964623"/>
          </a:xfrm>
        </p:grpSpPr>
        <p:grpSp>
          <p:nvGrpSpPr>
            <p:cNvPr id="565" name="Google Shape;565;p63"/>
            <p:cNvGrpSpPr/>
            <p:nvPr/>
          </p:nvGrpSpPr>
          <p:grpSpPr>
            <a:xfrm>
              <a:off x="270520" y="2780648"/>
              <a:ext cx="175260" cy="1324342"/>
              <a:chOff x="129115" y="2837210"/>
              <a:chExt cx="175260" cy="1324342"/>
            </a:xfrm>
          </p:grpSpPr>
          <p:sp>
            <p:nvSpPr>
              <p:cNvPr id="566" name="Google Shape;566;p63"/>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67" name="Google Shape;567;p63"/>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68" name="Google Shape;568;p63"/>
            <p:cNvGrpSpPr/>
            <p:nvPr/>
          </p:nvGrpSpPr>
          <p:grpSpPr>
            <a:xfrm>
              <a:off x="270520" y="1140367"/>
              <a:ext cx="175260" cy="1310953"/>
              <a:chOff x="129115" y="1196929"/>
              <a:chExt cx="175260" cy="1310953"/>
            </a:xfrm>
          </p:grpSpPr>
          <p:cxnSp>
            <p:nvCxnSpPr>
              <p:cNvPr id="569" name="Google Shape;569;p63"/>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70" name="Google Shape;570;p63"/>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71" name="Google Shape;571;p63"/>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572" name="Google Shape;572;p63"/>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573" name="Google Shape;573;p63"/>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574" name="Google Shape;574;p63"/>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575"/>
        <p:cNvGrpSpPr/>
        <p:nvPr/>
      </p:nvGrpSpPr>
      <p:grpSpPr>
        <a:xfrm>
          <a:off x="0" y="0"/>
          <a:ext cx="0" cy="0"/>
          <a:chOff x="0" y="0"/>
          <a:chExt cx="0" cy="0"/>
        </a:xfrm>
      </p:grpSpPr>
      <p:pic>
        <p:nvPicPr>
          <p:cNvPr id="576" name="Google Shape;576;p64"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77" name="Google Shape;577;p64"/>
          <p:cNvGrpSpPr/>
          <p:nvPr/>
        </p:nvGrpSpPr>
        <p:grpSpPr>
          <a:xfrm>
            <a:off x="270520" y="225967"/>
            <a:ext cx="175260" cy="2964623"/>
            <a:chOff x="270520" y="1140367"/>
            <a:chExt cx="175260" cy="2964623"/>
          </a:xfrm>
        </p:grpSpPr>
        <p:grpSp>
          <p:nvGrpSpPr>
            <p:cNvPr id="578" name="Google Shape;578;p64"/>
            <p:cNvGrpSpPr/>
            <p:nvPr/>
          </p:nvGrpSpPr>
          <p:grpSpPr>
            <a:xfrm>
              <a:off x="270520" y="2780648"/>
              <a:ext cx="175260" cy="1324342"/>
              <a:chOff x="129115" y="2837210"/>
              <a:chExt cx="175260" cy="1324342"/>
            </a:xfrm>
          </p:grpSpPr>
          <p:sp>
            <p:nvSpPr>
              <p:cNvPr id="579" name="Google Shape;579;p64"/>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80" name="Google Shape;580;p64"/>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81" name="Google Shape;581;p64"/>
            <p:cNvGrpSpPr/>
            <p:nvPr/>
          </p:nvGrpSpPr>
          <p:grpSpPr>
            <a:xfrm>
              <a:off x="270520" y="1140367"/>
              <a:ext cx="175260" cy="1310953"/>
              <a:chOff x="129115" y="1196929"/>
              <a:chExt cx="175260" cy="1310953"/>
            </a:xfrm>
          </p:grpSpPr>
          <p:cxnSp>
            <p:nvCxnSpPr>
              <p:cNvPr id="582" name="Google Shape;582;p64"/>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83" name="Google Shape;583;p64"/>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84" name="Google Shape;584;p64"/>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85" name="Google Shape;585;p64"/>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86" name="Google Shape;586;p64"/>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87" name="Google Shape;587;p64"/>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88"/>
        <p:cNvGrpSpPr/>
        <p:nvPr/>
      </p:nvGrpSpPr>
      <p:grpSpPr>
        <a:xfrm>
          <a:off x="0" y="0"/>
          <a:ext cx="0" cy="0"/>
          <a:chOff x="0" y="0"/>
          <a:chExt cx="0" cy="0"/>
        </a:xfrm>
      </p:grpSpPr>
      <p:pic>
        <p:nvPicPr>
          <p:cNvPr id="589" name="Google Shape;589;p65"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90" name="Google Shape;590;p65"/>
          <p:cNvGrpSpPr/>
          <p:nvPr/>
        </p:nvGrpSpPr>
        <p:grpSpPr>
          <a:xfrm>
            <a:off x="240067" y="2283802"/>
            <a:ext cx="8663867" cy="930794"/>
            <a:chOff x="198438" y="775483"/>
            <a:chExt cx="8634888" cy="927681"/>
          </a:xfrm>
        </p:grpSpPr>
        <p:pic>
          <p:nvPicPr>
            <p:cNvPr id="591" name="Google Shape;591;p65"/>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92" name="Google Shape;592;p65"/>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93" name="Google Shape;593;p65"/>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94" name="Google Shape;594;p65"/>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95" name="Google Shape;595;p65"/>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96" name="Google Shape;596;p65"/>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97" name="Google Shape;597;p65"/>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98" name="Google Shape;598;p65"/>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99" name="Google Shape;599;p65"/>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0" name="Google Shape;600;p6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1" name="Google Shape;601;p6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602"/>
        <p:cNvGrpSpPr/>
        <p:nvPr/>
      </p:nvGrpSpPr>
      <p:grpSpPr>
        <a:xfrm>
          <a:off x="0" y="0"/>
          <a:ext cx="0" cy="0"/>
          <a:chOff x="0" y="0"/>
          <a:chExt cx="0" cy="0"/>
        </a:xfrm>
      </p:grpSpPr>
      <p:pic>
        <p:nvPicPr>
          <p:cNvPr id="603" name="Google Shape;603;p66"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04" name="Google Shape;604;p66"/>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5" name="Google Shape;605;p66"/>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6" name="Google Shape;606;p66"/>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7" name="Google Shape;607;p66"/>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8" name="Google Shape;608;p66"/>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9" name="Google Shape;609;p66"/>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0" name="Google Shape;610;p66"/>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1" name="Google Shape;611;p66"/>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2" name="Google Shape;612;p66"/>
          <p:cNvSpPr>
            <a:spLocks noGrp="1"/>
          </p:cNvSpPr>
          <p:nvPr>
            <p:ph type="pic" idx="5"/>
          </p:nvPr>
        </p:nvSpPr>
        <p:spPr>
          <a:xfrm>
            <a:off x="784630" y="1640956"/>
            <a:ext cx="931297" cy="930794"/>
          </a:xfrm>
          <a:prstGeom prst="rect">
            <a:avLst/>
          </a:prstGeom>
          <a:noFill/>
          <a:ln>
            <a:noFill/>
          </a:ln>
        </p:spPr>
      </p:sp>
      <p:sp>
        <p:nvSpPr>
          <p:cNvPr id="613" name="Google Shape;613;p66"/>
          <p:cNvSpPr>
            <a:spLocks noGrp="1"/>
          </p:cNvSpPr>
          <p:nvPr>
            <p:ph type="pic" idx="6"/>
          </p:nvPr>
        </p:nvSpPr>
        <p:spPr>
          <a:xfrm>
            <a:off x="5150215" y="1640956"/>
            <a:ext cx="931297" cy="930794"/>
          </a:xfrm>
          <a:prstGeom prst="rect">
            <a:avLst/>
          </a:prstGeom>
          <a:noFill/>
          <a:ln>
            <a:noFill/>
          </a:ln>
        </p:spPr>
      </p:sp>
      <p:sp>
        <p:nvSpPr>
          <p:cNvPr id="614" name="Google Shape;614;p66"/>
          <p:cNvSpPr>
            <a:spLocks noGrp="1"/>
          </p:cNvSpPr>
          <p:nvPr>
            <p:ph type="pic" idx="7"/>
          </p:nvPr>
        </p:nvSpPr>
        <p:spPr>
          <a:xfrm>
            <a:off x="784630" y="3302767"/>
            <a:ext cx="931297" cy="930794"/>
          </a:xfrm>
          <a:prstGeom prst="rect">
            <a:avLst/>
          </a:prstGeom>
          <a:noFill/>
          <a:ln>
            <a:noFill/>
          </a:ln>
        </p:spPr>
      </p:sp>
      <p:sp>
        <p:nvSpPr>
          <p:cNvPr id="615" name="Google Shape;615;p66"/>
          <p:cNvSpPr>
            <a:spLocks noGrp="1"/>
          </p:cNvSpPr>
          <p:nvPr>
            <p:ph type="pic" idx="8"/>
          </p:nvPr>
        </p:nvSpPr>
        <p:spPr>
          <a:xfrm>
            <a:off x="5150215" y="3302767"/>
            <a:ext cx="931297" cy="930794"/>
          </a:xfrm>
          <a:prstGeom prst="rect">
            <a:avLst/>
          </a:prstGeom>
          <a:noFill/>
          <a:ln>
            <a:noFill/>
          </a:ln>
        </p:spPr>
      </p:sp>
      <p:sp>
        <p:nvSpPr>
          <p:cNvPr id="616" name="Google Shape;616;p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7" name="Google Shape;617;p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618"/>
        <p:cNvGrpSpPr/>
        <p:nvPr/>
      </p:nvGrpSpPr>
      <p:grpSpPr>
        <a:xfrm>
          <a:off x="0" y="0"/>
          <a:ext cx="0" cy="0"/>
          <a:chOff x="0" y="0"/>
          <a:chExt cx="0" cy="0"/>
        </a:xfrm>
      </p:grpSpPr>
      <p:pic>
        <p:nvPicPr>
          <p:cNvPr id="619" name="Google Shape;619;p67"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620" name="Google Shape;620;p67"/>
          <p:cNvGrpSpPr/>
          <p:nvPr/>
        </p:nvGrpSpPr>
        <p:grpSpPr>
          <a:xfrm>
            <a:off x="0" y="2399230"/>
            <a:ext cx="9144001" cy="2349751"/>
            <a:chOff x="0" y="2182920"/>
            <a:chExt cx="9144001" cy="2349751"/>
          </a:xfrm>
        </p:grpSpPr>
        <p:sp>
          <p:nvSpPr>
            <p:cNvPr id="621" name="Google Shape;621;p67"/>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22" name="Google Shape;622;p67"/>
            <p:cNvGrpSpPr/>
            <p:nvPr/>
          </p:nvGrpSpPr>
          <p:grpSpPr>
            <a:xfrm>
              <a:off x="1229347" y="2182920"/>
              <a:ext cx="6685306" cy="1002265"/>
              <a:chOff x="976268" y="2064936"/>
              <a:chExt cx="6685306" cy="1002265"/>
            </a:xfrm>
          </p:grpSpPr>
          <p:sp>
            <p:nvSpPr>
              <p:cNvPr id="623" name="Google Shape;623;p67"/>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24" name="Google Shape;624;p67"/>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25" name="Google Shape;625;p67"/>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626" name="Google Shape;626;p67"/>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7" name="Google Shape;627;p67"/>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8" name="Google Shape;628;p67"/>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9" name="Google Shape;629;p67"/>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0" name="Google Shape;630;p67"/>
          <p:cNvSpPr>
            <a:spLocks noGrp="1"/>
          </p:cNvSpPr>
          <p:nvPr>
            <p:ph type="pic" idx="5"/>
          </p:nvPr>
        </p:nvSpPr>
        <p:spPr>
          <a:xfrm>
            <a:off x="1460973" y="2631002"/>
            <a:ext cx="539010" cy="538720"/>
          </a:xfrm>
          <a:prstGeom prst="rect">
            <a:avLst/>
          </a:prstGeom>
          <a:noFill/>
          <a:ln>
            <a:noFill/>
          </a:ln>
        </p:spPr>
      </p:sp>
      <p:sp>
        <p:nvSpPr>
          <p:cNvPr id="631" name="Google Shape;631;p67"/>
          <p:cNvSpPr>
            <a:spLocks noGrp="1"/>
          </p:cNvSpPr>
          <p:nvPr>
            <p:ph type="pic" idx="6"/>
          </p:nvPr>
        </p:nvSpPr>
        <p:spPr>
          <a:xfrm>
            <a:off x="4302493" y="2631002"/>
            <a:ext cx="539010" cy="538720"/>
          </a:xfrm>
          <a:prstGeom prst="rect">
            <a:avLst/>
          </a:prstGeom>
          <a:noFill/>
          <a:ln>
            <a:noFill/>
          </a:ln>
        </p:spPr>
      </p:sp>
      <p:sp>
        <p:nvSpPr>
          <p:cNvPr id="632" name="Google Shape;632;p67"/>
          <p:cNvSpPr>
            <a:spLocks noGrp="1"/>
          </p:cNvSpPr>
          <p:nvPr>
            <p:ph type="pic" idx="7"/>
          </p:nvPr>
        </p:nvSpPr>
        <p:spPr>
          <a:xfrm>
            <a:off x="7144013" y="2631002"/>
            <a:ext cx="539010" cy="538720"/>
          </a:xfrm>
          <a:prstGeom prst="rect">
            <a:avLst/>
          </a:prstGeom>
          <a:noFill/>
          <a:ln>
            <a:noFill/>
          </a:ln>
        </p:spPr>
      </p:sp>
      <p:sp>
        <p:nvSpPr>
          <p:cNvPr id="633" name="Google Shape;633;p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4" name="Google Shape;634;p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635"/>
        <p:cNvGrpSpPr/>
        <p:nvPr/>
      </p:nvGrpSpPr>
      <p:grpSpPr>
        <a:xfrm>
          <a:off x="0" y="0"/>
          <a:ext cx="0" cy="0"/>
          <a:chOff x="0" y="0"/>
          <a:chExt cx="0" cy="0"/>
        </a:xfrm>
      </p:grpSpPr>
      <p:grpSp>
        <p:nvGrpSpPr>
          <p:cNvPr id="636" name="Google Shape;636;p68"/>
          <p:cNvGrpSpPr/>
          <p:nvPr/>
        </p:nvGrpSpPr>
        <p:grpSpPr>
          <a:xfrm>
            <a:off x="3138739" y="1728182"/>
            <a:ext cx="2866522" cy="2848912"/>
            <a:chOff x="-15798" y="0"/>
            <a:chExt cx="2571596" cy="2555798"/>
          </a:xfrm>
        </p:grpSpPr>
        <p:sp>
          <p:nvSpPr>
            <p:cNvPr id="637" name="Google Shape;637;p68"/>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638" name="Google Shape;638;p68"/>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639" name="Google Shape;639;p68"/>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640" name="Google Shape;640;p68"/>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641" name="Google Shape;641;p68"/>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642" name="Google Shape;642;p68"/>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3" name="Google Shape;643;p68"/>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4" name="Google Shape;644;p68"/>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5" name="Google Shape;645;p68"/>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6" name="Google Shape;646;p68"/>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7" name="Google Shape;647;p68"/>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8" name="Google Shape;648;p68"/>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9" name="Google Shape;649;p68"/>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50" name="Google Shape;650;p68"/>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51" name="Google Shape;651;p68"/>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52" name="Google Shape;652;p68"/>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53" name="Google Shape;653;p68"/>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54" name="Google Shape;654;p68"/>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655"/>
        <p:cNvGrpSpPr/>
        <p:nvPr/>
      </p:nvGrpSpPr>
      <p:grpSpPr>
        <a:xfrm>
          <a:off x="0" y="0"/>
          <a:ext cx="0" cy="0"/>
          <a:chOff x="0" y="0"/>
          <a:chExt cx="0" cy="0"/>
        </a:xfrm>
      </p:grpSpPr>
      <p:grpSp>
        <p:nvGrpSpPr>
          <p:cNvPr id="656" name="Google Shape;656;p69"/>
          <p:cNvGrpSpPr/>
          <p:nvPr/>
        </p:nvGrpSpPr>
        <p:grpSpPr>
          <a:xfrm>
            <a:off x="3138739" y="1728182"/>
            <a:ext cx="2866522" cy="2848912"/>
            <a:chOff x="-15798" y="0"/>
            <a:chExt cx="2571596" cy="2555798"/>
          </a:xfrm>
        </p:grpSpPr>
        <p:sp>
          <p:nvSpPr>
            <p:cNvPr id="657" name="Google Shape;657;p69"/>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658" name="Google Shape;658;p69"/>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659" name="Google Shape;659;p69"/>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660" name="Google Shape;660;p69"/>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661" name="Google Shape;661;p69"/>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662" name="Google Shape;662;p69"/>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63" name="Google Shape;663;p69"/>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64" name="Google Shape;664;p69"/>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65" name="Google Shape;665;p69"/>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66" name="Google Shape;666;p69"/>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67" name="Google Shape;667;p69"/>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68" name="Google Shape;668;p69"/>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69" name="Google Shape;669;p69"/>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70" name="Google Shape;670;p69"/>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71" name="Google Shape;671;p69"/>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72" name="Google Shape;672;p69"/>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73" name="Google Shape;673;p69"/>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74" name="Google Shape;674;p69"/>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675"/>
        <p:cNvGrpSpPr/>
        <p:nvPr/>
      </p:nvGrpSpPr>
      <p:grpSpPr>
        <a:xfrm>
          <a:off x="0" y="0"/>
          <a:ext cx="0" cy="0"/>
          <a:chOff x="0" y="0"/>
          <a:chExt cx="0" cy="0"/>
        </a:xfrm>
      </p:grpSpPr>
      <p:pic>
        <p:nvPicPr>
          <p:cNvPr id="676" name="Google Shape;676;p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77" name="Google Shape;677;p70"/>
          <p:cNvGrpSpPr/>
          <p:nvPr/>
        </p:nvGrpSpPr>
        <p:grpSpPr>
          <a:xfrm>
            <a:off x="2525214" y="825411"/>
            <a:ext cx="4093572" cy="4069088"/>
            <a:chOff x="2519466" y="821088"/>
            <a:chExt cx="4348428" cy="4322420"/>
          </a:xfrm>
        </p:grpSpPr>
        <p:sp>
          <p:nvSpPr>
            <p:cNvPr id="678" name="Google Shape;678;p70"/>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79" name="Google Shape;679;p70"/>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80" name="Google Shape;680;p70"/>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81" name="Google Shape;681;p70"/>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82" name="Google Shape;682;p70"/>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83" name="Google Shape;683;p70"/>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84" name="Google Shape;684;p70"/>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85" name="Google Shape;685;p70"/>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86" name="Google Shape;686;p70"/>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87" name="Google Shape;687;p70"/>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88" name="Google Shape;688;p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9" name="Google Shape;689;p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90"/>
        <p:cNvGrpSpPr/>
        <p:nvPr/>
      </p:nvGrpSpPr>
      <p:grpSpPr>
        <a:xfrm>
          <a:off x="0" y="0"/>
          <a:ext cx="0" cy="0"/>
          <a:chOff x="0" y="0"/>
          <a:chExt cx="0" cy="0"/>
        </a:xfrm>
      </p:grpSpPr>
      <p:pic>
        <p:nvPicPr>
          <p:cNvPr id="691" name="Google Shape;691;p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92" name="Google Shape;692;p71"/>
          <p:cNvGrpSpPr/>
          <p:nvPr/>
        </p:nvGrpSpPr>
        <p:grpSpPr>
          <a:xfrm>
            <a:off x="2525214" y="825411"/>
            <a:ext cx="4093572" cy="4069088"/>
            <a:chOff x="2519466" y="821088"/>
            <a:chExt cx="4348428" cy="4322420"/>
          </a:xfrm>
        </p:grpSpPr>
        <p:sp>
          <p:nvSpPr>
            <p:cNvPr id="693" name="Google Shape;693;p71"/>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94" name="Google Shape;694;p71"/>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95" name="Google Shape;695;p71"/>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96" name="Google Shape;696;p71"/>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97" name="Google Shape;697;p71"/>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98" name="Google Shape;698;p71"/>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99" name="Google Shape;699;p71"/>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00" name="Google Shape;700;p71"/>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01" name="Google Shape;701;p71"/>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02" name="Google Shape;702;p71"/>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03" name="Google Shape;703;p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4" name="Google Shape;704;p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705"/>
        <p:cNvGrpSpPr/>
        <p:nvPr/>
      </p:nvGrpSpPr>
      <p:grpSpPr>
        <a:xfrm>
          <a:off x="0" y="0"/>
          <a:ext cx="0" cy="0"/>
          <a:chOff x="0" y="0"/>
          <a:chExt cx="0" cy="0"/>
        </a:xfrm>
      </p:grpSpPr>
      <p:pic>
        <p:nvPicPr>
          <p:cNvPr id="706" name="Google Shape;706;p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07" name="Google Shape;707;p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8" name="Google Shape;708;p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09" name="Google Shape;709;p72"/>
          <p:cNvGrpSpPr/>
          <p:nvPr/>
        </p:nvGrpSpPr>
        <p:grpSpPr>
          <a:xfrm>
            <a:off x="881517" y="2193743"/>
            <a:ext cx="397892" cy="646462"/>
            <a:chOff x="1400864" y="1624076"/>
            <a:chExt cx="560368" cy="910439"/>
          </a:xfrm>
        </p:grpSpPr>
        <p:grpSp>
          <p:nvGrpSpPr>
            <p:cNvPr id="710" name="Google Shape;710;p72"/>
            <p:cNvGrpSpPr/>
            <p:nvPr/>
          </p:nvGrpSpPr>
          <p:grpSpPr>
            <a:xfrm>
              <a:off x="1400864" y="1624076"/>
              <a:ext cx="560368" cy="825149"/>
              <a:chOff x="1342876" y="1647676"/>
              <a:chExt cx="560368" cy="825149"/>
            </a:xfrm>
          </p:grpSpPr>
          <p:sp>
            <p:nvSpPr>
              <p:cNvPr id="711" name="Google Shape;711;p72"/>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12" name="Google Shape;712;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13" name="Google Shape;713;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14" name="Google Shape;714;p72"/>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15" name="Google Shape;715;p72"/>
          <p:cNvGrpSpPr/>
          <p:nvPr/>
        </p:nvGrpSpPr>
        <p:grpSpPr>
          <a:xfrm>
            <a:off x="2622541" y="2193743"/>
            <a:ext cx="397892" cy="646462"/>
            <a:chOff x="1400864" y="1624076"/>
            <a:chExt cx="560368" cy="910439"/>
          </a:xfrm>
        </p:grpSpPr>
        <p:grpSp>
          <p:nvGrpSpPr>
            <p:cNvPr id="716" name="Google Shape;716;p72"/>
            <p:cNvGrpSpPr/>
            <p:nvPr/>
          </p:nvGrpSpPr>
          <p:grpSpPr>
            <a:xfrm>
              <a:off x="1400864" y="1624076"/>
              <a:ext cx="560368" cy="825149"/>
              <a:chOff x="1342876" y="1647676"/>
              <a:chExt cx="560368" cy="825149"/>
            </a:xfrm>
          </p:grpSpPr>
          <p:sp>
            <p:nvSpPr>
              <p:cNvPr id="717" name="Google Shape;717;p72"/>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18" name="Google Shape;718;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19" name="Google Shape;719;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20" name="Google Shape;720;p72"/>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21" name="Google Shape;721;p72"/>
          <p:cNvGrpSpPr/>
          <p:nvPr/>
        </p:nvGrpSpPr>
        <p:grpSpPr>
          <a:xfrm>
            <a:off x="4363565" y="2193743"/>
            <a:ext cx="397892" cy="646462"/>
            <a:chOff x="1400864" y="1624076"/>
            <a:chExt cx="560368" cy="910439"/>
          </a:xfrm>
        </p:grpSpPr>
        <p:grpSp>
          <p:nvGrpSpPr>
            <p:cNvPr id="722" name="Google Shape;722;p72"/>
            <p:cNvGrpSpPr/>
            <p:nvPr/>
          </p:nvGrpSpPr>
          <p:grpSpPr>
            <a:xfrm>
              <a:off x="1400864" y="1624076"/>
              <a:ext cx="560368" cy="825149"/>
              <a:chOff x="1342876" y="1647676"/>
              <a:chExt cx="560368" cy="825149"/>
            </a:xfrm>
          </p:grpSpPr>
          <p:sp>
            <p:nvSpPr>
              <p:cNvPr id="723" name="Google Shape;723;p72"/>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24" name="Google Shape;724;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25" name="Google Shape;725;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26" name="Google Shape;726;p72"/>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27" name="Google Shape;727;p72"/>
          <p:cNvGrpSpPr/>
          <p:nvPr/>
        </p:nvGrpSpPr>
        <p:grpSpPr>
          <a:xfrm>
            <a:off x="6104589" y="2193743"/>
            <a:ext cx="397892" cy="646462"/>
            <a:chOff x="1400864" y="1624076"/>
            <a:chExt cx="560368" cy="910439"/>
          </a:xfrm>
        </p:grpSpPr>
        <p:grpSp>
          <p:nvGrpSpPr>
            <p:cNvPr id="728" name="Google Shape;728;p72"/>
            <p:cNvGrpSpPr/>
            <p:nvPr/>
          </p:nvGrpSpPr>
          <p:grpSpPr>
            <a:xfrm>
              <a:off x="1400864" y="1624076"/>
              <a:ext cx="560368" cy="825149"/>
              <a:chOff x="1342876" y="1647676"/>
              <a:chExt cx="560368" cy="825149"/>
            </a:xfrm>
          </p:grpSpPr>
          <p:sp>
            <p:nvSpPr>
              <p:cNvPr id="729" name="Google Shape;729;p72"/>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30" name="Google Shape;730;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31" name="Google Shape;731;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32" name="Google Shape;732;p72"/>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33" name="Google Shape;733;p72"/>
          <p:cNvGrpSpPr/>
          <p:nvPr/>
        </p:nvGrpSpPr>
        <p:grpSpPr>
          <a:xfrm>
            <a:off x="7845614" y="2193743"/>
            <a:ext cx="397892" cy="646462"/>
            <a:chOff x="1400864" y="1624076"/>
            <a:chExt cx="560368" cy="910439"/>
          </a:xfrm>
        </p:grpSpPr>
        <p:grpSp>
          <p:nvGrpSpPr>
            <p:cNvPr id="734" name="Google Shape;734;p72"/>
            <p:cNvGrpSpPr/>
            <p:nvPr/>
          </p:nvGrpSpPr>
          <p:grpSpPr>
            <a:xfrm>
              <a:off x="1400864" y="1624076"/>
              <a:ext cx="560368" cy="825149"/>
              <a:chOff x="1342876" y="1647676"/>
              <a:chExt cx="560368" cy="825149"/>
            </a:xfrm>
          </p:grpSpPr>
          <p:sp>
            <p:nvSpPr>
              <p:cNvPr id="735" name="Google Shape;735;p72"/>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36" name="Google Shape;736;p72"/>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37" name="Google Shape;737;p72"/>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38" name="Google Shape;738;p72"/>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739" name="Google Shape;739;p72"/>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72"/>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1" name="Google Shape;741;p72"/>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2" name="Google Shape;742;p72"/>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3" name="Google Shape;743;p72"/>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744"/>
        <p:cNvGrpSpPr/>
        <p:nvPr/>
      </p:nvGrpSpPr>
      <p:grpSpPr>
        <a:xfrm>
          <a:off x="0" y="0"/>
          <a:ext cx="0" cy="0"/>
          <a:chOff x="0" y="0"/>
          <a:chExt cx="0" cy="0"/>
        </a:xfrm>
      </p:grpSpPr>
      <p:pic>
        <p:nvPicPr>
          <p:cNvPr id="745" name="Google Shape;745;p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46" name="Google Shape;746;p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7" name="Google Shape;747;p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48" name="Google Shape;748;p73"/>
          <p:cNvGrpSpPr/>
          <p:nvPr/>
        </p:nvGrpSpPr>
        <p:grpSpPr>
          <a:xfrm>
            <a:off x="881517" y="2193743"/>
            <a:ext cx="7361989" cy="646462"/>
            <a:chOff x="881517" y="2219381"/>
            <a:chExt cx="7361989" cy="646462"/>
          </a:xfrm>
        </p:grpSpPr>
        <p:grpSp>
          <p:nvGrpSpPr>
            <p:cNvPr id="749" name="Google Shape;749;p73"/>
            <p:cNvGrpSpPr/>
            <p:nvPr/>
          </p:nvGrpSpPr>
          <p:grpSpPr>
            <a:xfrm>
              <a:off x="881517" y="2219381"/>
              <a:ext cx="397892" cy="646462"/>
              <a:chOff x="1400864" y="1624076"/>
              <a:chExt cx="560368" cy="910439"/>
            </a:xfrm>
          </p:grpSpPr>
          <p:grpSp>
            <p:nvGrpSpPr>
              <p:cNvPr id="750" name="Google Shape;750;p73"/>
              <p:cNvGrpSpPr/>
              <p:nvPr/>
            </p:nvGrpSpPr>
            <p:grpSpPr>
              <a:xfrm>
                <a:off x="1400864" y="1624076"/>
                <a:ext cx="560368" cy="825149"/>
                <a:chOff x="1342876" y="1647676"/>
                <a:chExt cx="560368" cy="825149"/>
              </a:xfrm>
            </p:grpSpPr>
            <p:sp>
              <p:nvSpPr>
                <p:cNvPr id="751" name="Google Shape;751;p73"/>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52" name="Google Shape;752;p73"/>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53" name="Google Shape;753;p73"/>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54" name="Google Shape;754;p73"/>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55" name="Google Shape;755;p73"/>
            <p:cNvGrpSpPr/>
            <p:nvPr/>
          </p:nvGrpSpPr>
          <p:grpSpPr>
            <a:xfrm>
              <a:off x="2622541" y="2219381"/>
              <a:ext cx="397892" cy="646462"/>
              <a:chOff x="1400864" y="1624076"/>
              <a:chExt cx="560368" cy="910439"/>
            </a:xfrm>
          </p:grpSpPr>
          <p:grpSp>
            <p:nvGrpSpPr>
              <p:cNvPr id="756" name="Google Shape;756;p73"/>
              <p:cNvGrpSpPr/>
              <p:nvPr/>
            </p:nvGrpSpPr>
            <p:grpSpPr>
              <a:xfrm>
                <a:off x="1400864" y="1624076"/>
                <a:ext cx="560368" cy="825149"/>
                <a:chOff x="1342876" y="1647676"/>
                <a:chExt cx="560368" cy="825149"/>
              </a:xfrm>
            </p:grpSpPr>
            <p:sp>
              <p:nvSpPr>
                <p:cNvPr id="757" name="Google Shape;757;p73"/>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58" name="Google Shape;758;p73"/>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59" name="Google Shape;759;p73"/>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60" name="Google Shape;760;p73"/>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61" name="Google Shape;761;p73"/>
            <p:cNvGrpSpPr/>
            <p:nvPr/>
          </p:nvGrpSpPr>
          <p:grpSpPr>
            <a:xfrm>
              <a:off x="4363565" y="2219381"/>
              <a:ext cx="397892" cy="646462"/>
              <a:chOff x="1400864" y="1624076"/>
              <a:chExt cx="560368" cy="910439"/>
            </a:xfrm>
          </p:grpSpPr>
          <p:grpSp>
            <p:nvGrpSpPr>
              <p:cNvPr id="762" name="Google Shape;762;p73"/>
              <p:cNvGrpSpPr/>
              <p:nvPr/>
            </p:nvGrpSpPr>
            <p:grpSpPr>
              <a:xfrm>
                <a:off x="1400864" y="1624076"/>
                <a:ext cx="560368" cy="825149"/>
                <a:chOff x="1342876" y="1647676"/>
                <a:chExt cx="560368" cy="825149"/>
              </a:xfrm>
            </p:grpSpPr>
            <p:sp>
              <p:nvSpPr>
                <p:cNvPr id="763" name="Google Shape;763;p73"/>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64" name="Google Shape;764;p73"/>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65" name="Google Shape;765;p73"/>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66" name="Google Shape;766;p73"/>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67" name="Google Shape;767;p73"/>
            <p:cNvGrpSpPr/>
            <p:nvPr/>
          </p:nvGrpSpPr>
          <p:grpSpPr>
            <a:xfrm>
              <a:off x="6104589" y="2219381"/>
              <a:ext cx="397892" cy="646462"/>
              <a:chOff x="1400864" y="1624076"/>
              <a:chExt cx="560368" cy="910439"/>
            </a:xfrm>
          </p:grpSpPr>
          <p:grpSp>
            <p:nvGrpSpPr>
              <p:cNvPr id="768" name="Google Shape;768;p73"/>
              <p:cNvGrpSpPr/>
              <p:nvPr/>
            </p:nvGrpSpPr>
            <p:grpSpPr>
              <a:xfrm>
                <a:off x="1400864" y="1624076"/>
                <a:ext cx="560368" cy="825149"/>
                <a:chOff x="1342876" y="1647676"/>
                <a:chExt cx="560368" cy="825149"/>
              </a:xfrm>
            </p:grpSpPr>
            <p:sp>
              <p:nvSpPr>
                <p:cNvPr id="769" name="Google Shape;769;p73"/>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70" name="Google Shape;770;p73"/>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71" name="Google Shape;771;p73"/>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72" name="Google Shape;772;p73"/>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73" name="Google Shape;773;p73"/>
            <p:cNvGrpSpPr/>
            <p:nvPr/>
          </p:nvGrpSpPr>
          <p:grpSpPr>
            <a:xfrm>
              <a:off x="7845614" y="2219381"/>
              <a:ext cx="397892" cy="646462"/>
              <a:chOff x="1400864" y="1624076"/>
              <a:chExt cx="560368" cy="910439"/>
            </a:xfrm>
          </p:grpSpPr>
          <p:grpSp>
            <p:nvGrpSpPr>
              <p:cNvPr id="774" name="Google Shape;774;p73"/>
              <p:cNvGrpSpPr/>
              <p:nvPr/>
            </p:nvGrpSpPr>
            <p:grpSpPr>
              <a:xfrm>
                <a:off x="1400864" y="1624076"/>
                <a:ext cx="560368" cy="825149"/>
                <a:chOff x="1342876" y="1647676"/>
                <a:chExt cx="560368" cy="825149"/>
              </a:xfrm>
            </p:grpSpPr>
            <p:sp>
              <p:nvSpPr>
                <p:cNvPr id="775" name="Google Shape;775;p73"/>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76" name="Google Shape;776;p73"/>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77" name="Google Shape;777;p73"/>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78" name="Google Shape;778;p73"/>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779" name="Google Shape;779;p73"/>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0" name="Google Shape;780;p73"/>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1" name="Google Shape;781;p73"/>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2" name="Google Shape;782;p73"/>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3" name="Google Shape;783;p73"/>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84"/>
        <p:cNvGrpSpPr/>
        <p:nvPr/>
      </p:nvGrpSpPr>
      <p:grpSpPr>
        <a:xfrm>
          <a:off x="0" y="0"/>
          <a:ext cx="0" cy="0"/>
          <a:chOff x="0" y="0"/>
          <a:chExt cx="0" cy="0"/>
        </a:xfrm>
      </p:grpSpPr>
      <p:pic>
        <p:nvPicPr>
          <p:cNvPr id="785" name="Google Shape;785;p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86" name="Google Shape;786;p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7" name="Google Shape;787;p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88" name="Google Shape;788;p74"/>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89" name="Google Shape;789;p74"/>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90" name="Google Shape;790;p74"/>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91" name="Google Shape;791;p74"/>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92" name="Google Shape;792;p74"/>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93" name="Google Shape;793;p74"/>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94" name="Google Shape;794;p74"/>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95" name="Google Shape;795;p74"/>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96" name="Google Shape;796;p74"/>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97" name="Google Shape;797;p74"/>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8" name="Google Shape;798;p74"/>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9" name="Google Shape;799;p74"/>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0" name="Google Shape;800;p74"/>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1" name="Google Shape;801;p74"/>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2" name="Google Shape;802;p74"/>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3" name="Google Shape;803;p74"/>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4" name="Google Shape;804;p74"/>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805"/>
        <p:cNvGrpSpPr/>
        <p:nvPr/>
      </p:nvGrpSpPr>
      <p:grpSpPr>
        <a:xfrm>
          <a:off x="0" y="0"/>
          <a:ext cx="0" cy="0"/>
          <a:chOff x="0" y="0"/>
          <a:chExt cx="0" cy="0"/>
        </a:xfrm>
      </p:grpSpPr>
      <p:pic>
        <p:nvPicPr>
          <p:cNvPr id="806" name="Google Shape;806;p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07" name="Google Shape;807;p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8" name="Google Shape;808;p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09" name="Google Shape;809;p75"/>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0" name="Google Shape;810;p75"/>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811" name="Google Shape;811;p75"/>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812" name="Google Shape;812;p75"/>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813" name="Google Shape;813;p75"/>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814" name="Google Shape;814;p75"/>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815" name="Google Shape;815;p75"/>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816" name="Google Shape;816;p75"/>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817" name="Google Shape;817;p75"/>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818" name="Google Shape;818;p75"/>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9" name="Google Shape;819;p75"/>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0" name="Google Shape;820;p75"/>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1" name="Google Shape;821;p75"/>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2" name="Google Shape;822;p75"/>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3" name="Google Shape;823;p75"/>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4" name="Google Shape;824;p75"/>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5" name="Google Shape;825;p75"/>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826"/>
        <p:cNvGrpSpPr/>
        <p:nvPr/>
      </p:nvGrpSpPr>
      <p:grpSpPr>
        <a:xfrm>
          <a:off x="0" y="0"/>
          <a:ext cx="0" cy="0"/>
          <a:chOff x="0" y="0"/>
          <a:chExt cx="0" cy="0"/>
        </a:xfrm>
      </p:grpSpPr>
      <p:pic>
        <p:nvPicPr>
          <p:cNvPr id="827" name="Google Shape;827;p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28" name="Google Shape;828;p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9" name="Google Shape;829;p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830" name="Google Shape;830;p76"/>
          <p:cNvCxnSpPr>
            <a:stCxn id="831"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831" name="Google Shape;831;p76"/>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832" name="Google Shape;832;p76"/>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833" name="Google Shape;833;p76"/>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834" name="Google Shape;834;p76"/>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835" name="Google Shape;835;p76"/>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836" name="Google Shape;836;p76"/>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837" name="Google Shape;837;p76"/>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838" name="Google Shape;838;p76"/>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39" name="Google Shape;839;p76"/>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0" name="Google Shape;840;p76"/>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1" name="Google Shape;841;p76"/>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2" name="Google Shape;842;p76"/>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3" name="Google Shape;843;p76"/>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4" name="Google Shape;844;p76"/>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845"/>
        <p:cNvGrpSpPr/>
        <p:nvPr/>
      </p:nvGrpSpPr>
      <p:grpSpPr>
        <a:xfrm>
          <a:off x="0" y="0"/>
          <a:ext cx="0" cy="0"/>
          <a:chOff x="0" y="0"/>
          <a:chExt cx="0" cy="0"/>
        </a:xfrm>
      </p:grpSpPr>
      <p:pic>
        <p:nvPicPr>
          <p:cNvPr id="846" name="Google Shape;846;p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47" name="Google Shape;847;p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8" name="Google Shape;848;p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849" name="Google Shape;849;p77"/>
          <p:cNvCxnSpPr>
            <a:stCxn id="850"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850" name="Google Shape;850;p77"/>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851" name="Google Shape;851;p77"/>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852" name="Google Shape;852;p77"/>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853" name="Google Shape;853;p77"/>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854" name="Google Shape;854;p77"/>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855" name="Google Shape;855;p77"/>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856" name="Google Shape;856;p77"/>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857" name="Google Shape;857;p77"/>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58" name="Google Shape;858;p77"/>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59" name="Google Shape;859;p77"/>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0" name="Google Shape;860;p77"/>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1" name="Google Shape;861;p77"/>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2" name="Google Shape;862;p77"/>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3" name="Google Shape;863;p77"/>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864"/>
        <p:cNvGrpSpPr/>
        <p:nvPr/>
      </p:nvGrpSpPr>
      <p:grpSpPr>
        <a:xfrm>
          <a:off x="0" y="0"/>
          <a:ext cx="0" cy="0"/>
          <a:chOff x="0" y="0"/>
          <a:chExt cx="0" cy="0"/>
        </a:xfrm>
      </p:grpSpPr>
      <p:pic>
        <p:nvPicPr>
          <p:cNvPr id="865" name="Google Shape;865;p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66" name="Google Shape;866;p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7" name="Google Shape;867;p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68" name="Google Shape;868;p78"/>
          <p:cNvGrpSpPr/>
          <p:nvPr/>
        </p:nvGrpSpPr>
        <p:grpSpPr>
          <a:xfrm>
            <a:off x="914091" y="752041"/>
            <a:ext cx="7280306" cy="4126450"/>
            <a:chOff x="556442" y="752041"/>
            <a:chExt cx="7280306" cy="4126450"/>
          </a:xfrm>
        </p:grpSpPr>
        <p:cxnSp>
          <p:nvCxnSpPr>
            <p:cNvPr id="869" name="Google Shape;869;p78"/>
            <p:cNvCxnSpPr>
              <a:stCxn id="870" idx="6"/>
              <a:endCxn id="871" idx="0"/>
            </p:cNvCxnSpPr>
            <p:nvPr/>
          </p:nvCxnSpPr>
          <p:spPr>
            <a:xfrm rot="10800000" flipH="1">
              <a:off x="3133388" y="990067"/>
              <a:ext cx="818400" cy="1825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72" name="Google Shape;872;p78"/>
            <p:cNvCxnSpPr>
              <a:stCxn id="870" idx="6"/>
              <a:endCxn id="873" idx="0"/>
            </p:cNvCxnSpPr>
            <p:nvPr/>
          </p:nvCxnSpPr>
          <p:spPr>
            <a:xfrm rot="10800000" flipH="1">
              <a:off x="3133388" y="2206267"/>
              <a:ext cx="818400" cy="6090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74" name="Google Shape;874;p78"/>
            <p:cNvCxnSpPr>
              <a:stCxn id="870" idx="6"/>
              <a:endCxn id="875" idx="0"/>
            </p:cNvCxnSpPr>
            <p:nvPr/>
          </p:nvCxnSpPr>
          <p:spPr>
            <a:xfrm rot="10800000" flipH="1">
              <a:off x="3133388" y="2814667"/>
              <a:ext cx="818400" cy="6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76" name="Google Shape;876;p78"/>
            <p:cNvCxnSpPr>
              <a:stCxn id="870" idx="6"/>
              <a:endCxn id="877" idx="0"/>
            </p:cNvCxnSpPr>
            <p:nvPr/>
          </p:nvCxnSpPr>
          <p:spPr>
            <a:xfrm>
              <a:off x="3133388" y="2815267"/>
              <a:ext cx="818400" cy="18249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78" name="Google Shape;878;p78"/>
            <p:cNvCxnSpPr>
              <a:stCxn id="870" idx="6"/>
              <a:endCxn id="879" idx="0"/>
            </p:cNvCxnSpPr>
            <p:nvPr/>
          </p:nvCxnSpPr>
          <p:spPr>
            <a:xfrm>
              <a:off x="3133388" y="2815267"/>
              <a:ext cx="818400" cy="1216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80" name="Google Shape;880;p78"/>
            <p:cNvCxnSpPr>
              <a:stCxn id="870" idx="6"/>
              <a:endCxn id="881" idx="0"/>
            </p:cNvCxnSpPr>
            <p:nvPr/>
          </p:nvCxnSpPr>
          <p:spPr>
            <a:xfrm>
              <a:off x="3133388" y="2815267"/>
              <a:ext cx="818400" cy="6078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82" name="Google Shape;882;p78"/>
            <p:cNvCxnSpPr>
              <a:stCxn id="870" idx="6"/>
              <a:endCxn id="883" idx="0"/>
            </p:cNvCxnSpPr>
            <p:nvPr/>
          </p:nvCxnSpPr>
          <p:spPr>
            <a:xfrm rot="10800000" flipH="1">
              <a:off x="3133388" y="1598167"/>
              <a:ext cx="818400" cy="1217100"/>
            </a:xfrm>
            <a:prstGeom prst="bentConnector3">
              <a:avLst>
                <a:gd name="adj1" fmla="val -81103"/>
              </a:avLst>
            </a:prstGeom>
            <a:noFill/>
            <a:ln w="12700" cap="flat" cmpd="sng">
              <a:solidFill>
                <a:srgbClr val="D8D8D8"/>
              </a:solidFill>
              <a:prstDash val="solid"/>
              <a:round/>
              <a:headEnd type="none" w="sm" len="sm"/>
              <a:tailEnd type="none" w="sm" len="sm"/>
            </a:ln>
          </p:spPr>
        </p:cxnSp>
        <p:grpSp>
          <p:nvGrpSpPr>
            <p:cNvPr id="884" name="Google Shape;884;p78"/>
            <p:cNvGrpSpPr/>
            <p:nvPr/>
          </p:nvGrpSpPr>
          <p:grpSpPr>
            <a:xfrm>
              <a:off x="556442" y="1526794"/>
              <a:ext cx="2576946" cy="2576946"/>
              <a:chOff x="941492" y="1686560"/>
              <a:chExt cx="1876213" cy="1876213"/>
            </a:xfrm>
          </p:grpSpPr>
          <p:sp>
            <p:nvSpPr>
              <p:cNvPr id="870" name="Google Shape;870;p78"/>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85" name="Google Shape;885;p78"/>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86" name="Google Shape;886;p78"/>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7" name="Google Shape;887;p78"/>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71" name="Google Shape;871;p78"/>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88" name="Google Shape;888;p78"/>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9" name="Google Shape;889;p78"/>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83" name="Google Shape;883;p78"/>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90" name="Google Shape;890;p78"/>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91" name="Google Shape;891;p78"/>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73" name="Google Shape;873;p78"/>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92" name="Google Shape;892;p78"/>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93" name="Google Shape;893;p78"/>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75" name="Google Shape;875;p78"/>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94" name="Google Shape;894;p78"/>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95" name="Google Shape;895;p78"/>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81" name="Google Shape;881;p78"/>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96" name="Google Shape;896;p78"/>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97" name="Google Shape;897;p78"/>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79" name="Google Shape;879;p78"/>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98" name="Google Shape;898;p78"/>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99" name="Google Shape;899;p78"/>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77" name="Google Shape;877;p78"/>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900" name="Google Shape;900;p78"/>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1" name="Google Shape;901;p78"/>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02" name="Google Shape;902;p78"/>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03" name="Google Shape;903;p78"/>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04" name="Google Shape;904;p78"/>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05" name="Google Shape;905;p78"/>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06" name="Google Shape;906;p78"/>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07" name="Google Shape;907;p78"/>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908"/>
        <p:cNvGrpSpPr/>
        <p:nvPr/>
      </p:nvGrpSpPr>
      <p:grpSpPr>
        <a:xfrm>
          <a:off x="0" y="0"/>
          <a:ext cx="0" cy="0"/>
          <a:chOff x="0" y="0"/>
          <a:chExt cx="0" cy="0"/>
        </a:xfrm>
      </p:grpSpPr>
      <p:pic>
        <p:nvPicPr>
          <p:cNvPr id="909" name="Google Shape;909;p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10" name="Google Shape;910;p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1" name="Google Shape;911;p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12" name="Google Shape;912;p79"/>
          <p:cNvGrpSpPr/>
          <p:nvPr/>
        </p:nvGrpSpPr>
        <p:grpSpPr>
          <a:xfrm>
            <a:off x="914091" y="752041"/>
            <a:ext cx="7280306" cy="4126450"/>
            <a:chOff x="556442" y="752041"/>
            <a:chExt cx="7280306" cy="4126450"/>
          </a:xfrm>
        </p:grpSpPr>
        <p:cxnSp>
          <p:nvCxnSpPr>
            <p:cNvPr id="913" name="Google Shape;913;p79"/>
            <p:cNvCxnSpPr>
              <a:stCxn id="914" idx="6"/>
              <a:endCxn id="915" idx="0"/>
            </p:cNvCxnSpPr>
            <p:nvPr/>
          </p:nvCxnSpPr>
          <p:spPr>
            <a:xfrm rot="10800000" flipH="1">
              <a:off x="3133388" y="990067"/>
              <a:ext cx="818400" cy="1825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916" name="Google Shape;916;p79"/>
            <p:cNvCxnSpPr>
              <a:stCxn id="914" idx="6"/>
              <a:endCxn id="917" idx="0"/>
            </p:cNvCxnSpPr>
            <p:nvPr/>
          </p:nvCxnSpPr>
          <p:spPr>
            <a:xfrm rot="10800000" flipH="1">
              <a:off x="3133388" y="2206267"/>
              <a:ext cx="818400" cy="6090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918" name="Google Shape;918;p79"/>
            <p:cNvCxnSpPr>
              <a:stCxn id="914" idx="6"/>
              <a:endCxn id="919" idx="0"/>
            </p:cNvCxnSpPr>
            <p:nvPr/>
          </p:nvCxnSpPr>
          <p:spPr>
            <a:xfrm rot="10800000" flipH="1">
              <a:off x="3133388" y="2814667"/>
              <a:ext cx="818400" cy="6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920" name="Google Shape;920;p79"/>
            <p:cNvCxnSpPr>
              <a:stCxn id="914" idx="6"/>
              <a:endCxn id="921" idx="0"/>
            </p:cNvCxnSpPr>
            <p:nvPr/>
          </p:nvCxnSpPr>
          <p:spPr>
            <a:xfrm>
              <a:off x="3133388" y="2815267"/>
              <a:ext cx="818400" cy="18249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922" name="Google Shape;922;p79"/>
            <p:cNvCxnSpPr>
              <a:stCxn id="914" idx="6"/>
              <a:endCxn id="923" idx="0"/>
            </p:cNvCxnSpPr>
            <p:nvPr/>
          </p:nvCxnSpPr>
          <p:spPr>
            <a:xfrm>
              <a:off x="3133388" y="2815267"/>
              <a:ext cx="818400" cy="1216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924" name="Google Shape;924;p79"/>
            <p:cNvCxnSpPr>
              <a:stCxn id="914" idx="6"/>
              <a:endCxn id="925" idx="0"/>
            </p:cNvCxnSpPr>
            <p:nvPr/>
          </p:nvCxnSpPr>
          <p:spPr>
            <a:xfrm>
              <a:off x="3133388" y="2815267"/>
              <a:ext cx="818400" cy="6078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926" name="Google Shape;926;p79"/>
            <p:cNvCxnSpPr>
              <a:stCxn id="914" idx="6"/>
              <a:endCxn id="927" idx="0"/>
            </p:cNvCxnSpPr>
            <p:nvPr/>
          </p:nvCxnSpPr>
          <p:spPr>
            <a:xfrm rot="10800000" flipH="1">
              <a:off x="3133388" y="1598167"/>
              <a:ext cx="818400" cy="1217100"/>
            </a:xfrm>
            <a:prstGeom prst="bentConnector3">
              <a:avLst>
                <a:gd name="adj1" fmla="val -81103"/>
              </a:avLst>
            </a:prstGeom>
            <a:noFill/>
            <a:ln w="12700" cap="flat" cmpd="sng">
              <a:solidFill>
                <a:srgbClr val="D8D8D8"/>
              </a:solidFill>
              <a:prstDash val="solid"/>
              <a:round/>
              <a:headEnd type="none" w="sm" len="sm"/>
              <a:tailEnd type="none" w="sm" len="sm"/>
            </a:ln>
          </p:spPr>
        </p:cxnSp>
        <p:grpSp>
          <p:nvGrpSpPr>
            <p:cNvPr id="928" name="Google Shape;928;p79"/>
            <p:cNvGrpSpPr/>
            <p:nvPr/>
          </p:nvGrpSpPr>
          <p:grpSpPr>
            <a:xfrm>
              <a:off x="556442" y="1526794"/>
              <a:ext cx="2576946" cy="2576946"/>
              <a:chOff x="941492" y="1686560"/>
              <a:chExt cx="1876213" cy="1876213"/>
            </a:xfrm>
          </p:grpSpPr>
          <p:sp>
            <p:nvSpPr>
              <p:cNvPr id="914" name="Google Shape;914;p79"/>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29" name="Google Shape;929;p79"/>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930" name="Google Shape;930;p79"/>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931" name="Google Shape;931;p79"/>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915" name="Google Shape;915;p79"/>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32" name="Google Shape;932;p79"/>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933" name="Google Shape;933;p79"/>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927" name="Google Shape;927;p79"/>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34" name="Google Shape;934;p79"/>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935" name="Google Shape;935;p79"/>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917" name="Google Shape;917;p79"/>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36" name="Google Shape;936;p79"/>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937" name="Google Shape;937;p79"/>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919" name="Google Shape;919;p79"/>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38" name="Google Shape;938;p79"/>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939" name="Google Shape;939;p79"/>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925" name="Google Shape;925;p79"/>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40" name="Google Shape;940;p79"/>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941" name="Google Shape;941;p79"/>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923" name="Google Shape;923;p79"/>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942" name="Google Shape;942;p79"/>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943" name="Google Shape;943;p79"/>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921" name="Google Shape;921;p79"/>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944" name="Google Shape;944;p79"/>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5" name="Google Shape;945;p79"/>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46" name="Google Shape;946;p79"/>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47" name="Google Shape;947;p79"/>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48" name="Google Shape;948;p79"/>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49" name="Google Shape;949;p79"/>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50" name="Google Shape;950;p79"/>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51" name="Google Shape;951;p79"/>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952"/>
        <p:cNvGrpSpPr/>
        <p:nvPr/>
      </p:nvGrpSpPr>
      <p:grpSpPr>
        <a:xfrm>
          <a:off x="0" y="0"/>
          <a:ext cx="0" cy="0"/>
          <a:chOff x="0" y="0"/>
          <a:chExt cx="0" cy="0"/>
        </a:xfrm>
      </p:grpSpPr>
      <p:sp>
        <p:nvSpPr>
          <p:cNvPr id="953" name="Google Shape;953;p80"/>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54" name="Google Shape;954;p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55" name="Google Shape;955;p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6" name="Google Shape;956;p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57" name="Google Shape;957;p80"/>
          <p:cNvGrpSpPr/>
          <p:nvPr/>
        </p:nvGrpSpPr>
        <p:grpSpPr>
          <a:xfrm>
            <a:off x="716012" y="759582"/>
            <a:ext cx="3556067" cy="4132337"/>
            <a:chOff x="520700" y="759582"/>
            <a:chExt cx="3556067" cy="4132337"/>
          </a:xfrm>
        </p:grpSpPr>
        <p:cxnSp>
          <p:nvCxnSpPr>
            <p:cNvPr id="958" name="Google Shape;958;p80"/>
            <p:cNvCxnSpPr>
              <a:stCxn id="959" idx="6"/>
              <a:endCxn id="960"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61" name="Google Shape;961;p80"/>
            <p:cNvCxnSpPr>
              <a:stCxn id="959" idx="6"/>
              <a:endCxn id="962"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63" name="Google Shape;963;p80"/>
            <p:cNvCxnSpPr>
              <a:stCxn id="959" idx="6"/>
              <a:endCxn id="964"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65" name="Google Shape;965;p80"/>
            <p:cNvCxnSpPr>
              <a:stCxn id="959" idx="6"/>
              <a:endCxn id="966"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67" name="Google Shape;967;p80"/>
            <p:cNvCxnSpPr>
              <a:stCxn id="959" idx="6"/>
              <a:endCxn id="968"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69" name="Google Shape;969;p80"/>
            <p:cNvCxnSpPr>
              <a:stCxn id="959" idx="6"/>
              <a:endCxn id="970"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71" name="Google Shape;971;p80"/>
            <p:cNvCxnSpPr>
              <a:endCxn id="97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59" name="Google Shape;959;p80"/>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73" name="Google Shape;973;p80"/>
            <p:cNvGrpSpPr/>
            <p:nvPr/>
          </p:nvGrpSpPr>
          <p:grpSpPr>
            <a:xfrm>
              <a:off x="3420306" y="759582"/>
              <a:ext cx="656461" cy="4132337"/>
              <a:chOff x="3522182" y="752447"/>
              <a:chExt cx="656468" cy="4132036"/>
            </a:xfrm>
          </p:grpSpPr>
          <p:grpSp>
            <p:nvGrpSpPr>
              <p:cNvPr id="974" name="Google Shape;974;p80"/>
              <p:cNvGrpSpPr/>
              <p:nvPr/>
            </p:nvGrpSpPr>
            <p:grpSpPr>
              <a:xfrm>
                <a:off x="3522182" y="752447"/>
                <a:ext cx="656468" cy="419144"/>
                <a:chOff x="3522182" y="782927"/>
                <a:chExt cx="656468" cy="419144"/>
              </a:xfrm>
            </p:grpSpPr>
            <p:sp>
              <p:nvSpPr>
                <p:cNvPr id="960" name="Google Shape;960;p80"/>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5" name="Google Shape;975;p80"/>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76" name="Google Shape;976;p80"/>
              <p:cNvGrpSpPr/>
              <p:nvPr/>
            </p:nvGrpSpPr>
            <p:grpSpPr>
              <a:xfrm>
                <a:off x="3522182" y="1371527"/>
                <a:ext cx="656467" cy="419144"/>
                <a:chOff x="3522182" y="1395657"/>
                <a:chExt cx="656467" cy="419144"/>
              </a:xfrm>
            </p:grpSpPr>
            <p:sp>
              <p:nvSpPr>
                <p:cNvPr id="962" name="Google Shape;962;p80"/>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7" name="Google Shape;977;p80"/>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78" name="Google Shape;978;p80"/>
              <p:cNvGrpSpPr/>
              <p:nvPr/>
            </p:nvGrpSpPr>
            <p:grpSpPr>
              <a:xfrm>
                <a:off x="3522182" y="3228607"/>
                <a:ext cx="656467" cy="417878"/>
                <a:chOff x="3522182" y="3233686"/>
                <a:chExt cx="656467" cy="417878"/>
              </a:xfrm>
            </p:grpSpPr>
            <p:sp>
              <p:nvSpPr>
                <p:cNvPr id="970" name="Google Shape;970;p80"/>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9" name="Google Shape;979;p80"/>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80" name="Google Shape;980;p80"/>
              <p:cNvGrpSpPr/>
              <p:nvPr/>
            </p:nvGrpSpPr>
            <p:grpSpPr>
              <a:xfrm>
                <a:off x="3522182" y="3846259"/>
                <a:ext cx="656467" cy="419144"/>
                <a:chOff x="3522182" y="3844987"/>
                <a:chExt cx="656467" cy="419144"/>
              </a:xfrm>
            </p:grpSpPr>
            <p:sp>
              <p:nvSpPr>
                <p:cNvPr id="968" name="Google Shape;968;p80"/>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1" name="Google Shape;981;p80"/>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82" name="Google Shape;982;p80"/>
              <p:cNvGrpSpPr/>
              <p:nvPr/>
            </p:nvGrpSpPr>
            <p:grpSpPr>
              <a:xfrm>
                <a:off x="3522182" y="1990447"/>
                <a:ext cx="656467" cy="417878"/>
                <a:chOff x="3522182" y="2008227"/>
                <a:chExt cx="656467" cy="417878"/>
              </a:xfrm>
            </p:grpSpPr>
            <p:sp>
              <p:nvSpPr>
                <p:cNvPr id="964" name="Google Shape;964;p80"/>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3" name="Google Shape;983;p80"/>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84" name="Google Shape;984;p80"/>
              <p:cNvGrpSpPr/>
              <p:nvPr/>
            </p:nvGrpSpPr>
            <p:grpSpPr>
              <a:xfrm>
                <a:off x="3522182" y="2609527"/>
                <a:ext cx="656467" cy="417878"/>
                <a:chOff x="3522182" y="2620957"/>
                <a:chExt cx="656467" cy="417878"/>
              </a:xfrm>
            </p:grpSpPr>
            <p:sp>
              <p:nvSpPr>
                <p:cNvPr id="972" name="Google Shape;972;p80"/>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5" name="Google Shape;985;p80"/>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86" name="Google Shape;986;p80"/>
              <p:cNvGrpSpPr/>
              <p:nvPr/>
            </p:nvGrpSpPr>
            <p:grpSpPr>
              <a:xfrm>
                <a:off x="3522182" y="4465339"/>
                <a:ext cx="656467" cy="419144"/>
                <a:chOff x="3522182" y="4457719"/>
                <a:chExt cx="656467" cy="419144"/>
              </a:xfrm>
            </p:grpSpPr>
            <p:sp>
              <p:nvSpPr>
                <p:cNvPr id="966" name="Google Shape;966;p80"/>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7" name="Google Shape;987;p80"/>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88" name="Google Shape;988;p80"/>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9" name="Google Shape;989;p80"/>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0" name="Google Shape;990;p80"/>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1" name="Google Shape;991;p80"/>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2" name="Google Shape;992;p80"/>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3" name="Google Shape;993;p80"/>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4" name="Google Shape;994;p80"/>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5" name="Google Shape;995;p80"/>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96"/>
        <p:cNvGrpSpPr/>
        <p:nvPr/>
      </p:nvGrpSpPr>
      <p:grpSpPr>
        <a:xfrm>
          <a:off x="0" y="0"/>
          <a:ext cx="0" cy="0"/>
          <a:chOff x="0" y="0"/>
          <a:chExt cx="0" cy="0"/>
        </a:xfrm>
      </p:grpSpPr>
      <p:sp>
        <p:nvSpPr>
          <p:cNvPr id="997" name="Google Shape;997;p81"/>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98" name="Google Shape;998;p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99" name="Google Shape;999;p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0" name="Google Shape;1000;p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01" name="Google Shape;1001;p81"/>
          <p:cNvGrpSpPr/>
          <p:nvPr/>
        </p:nvGrpSpPr>
        <p:grpSpPr>
          <a:xfrm>
            <a:off x="716012" y="759582"/>
            <a:ext cx="3556067" cy="4132337"/>
            <a:chOff x="520700" y="759582"/>
            <a:chExt cx="3556067" cy="4132337"/>
          </a:xfrm>
        </p:grpSpPr>
        <p:cxnSp>
          <p:nvCxnSpPr>
            <p:cNvPr id="1002" name="Google Shape;1002;p81"/>
            <p:cNvCxnSpPr>
              <a:stCxn id="1003" idx="6"/>
              <a:endCxn id="1004"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05" name="Google Shape;1005;p81"/>
            <p:cNvCxnSpPr>
              <a:stCxn id="1003" idx="6"/>
              <a:endCxn id="1006"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07" name="Google Shape;1007;p81"/>
            <p:cNvCxnSpPr>
              <a:stCxn id="1003" idx="6"/>
              <a:endCxn id="1008"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09" name="Google Shape;1009;p81"/>
            <p:cNvCxnSpPr>
              <a:stCxn id="1003" idx="6"/>
              <a:endCxn id="1010"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11" name="Google Shape;1011;p81"/>
            <p:cNvCxnSpPr>
              <a:stCxn id="1003" idx="6"/>
              <a:endCxn id="1012"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13" name="Google Shape;1013;p81"/>
            <p:cNvCxnSpPr>
              <a:stCxn id="1003" idx="6"/>
              <a:endCxn id="1014"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15" name="Google Shape;1015;p81"/>
            <p:cNvCxnSpPr>
              <a:endCxn id="1016"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1003" name="Google Shape;1003;p81"/>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1017" name="Google Shape;1017;p81"/>
            <p:cNvGrpSpPr/>
            <p:nvPr/>
          </p:nvGrpSpPr>
          <p:grpSpPr>
            <a:xfrm>
              <a:off x="3420306" y="759582"/>
              <a:ext cx="656461" cy="4132337"/>
              <a:chOff x="3522182" y="752447"/>
              <a:chExt cx="656468" cy="4132036"/>
            </a:xfrm>
          </p:grpSpPr>
          <p:grpSp>
            <p:nvGrpSpPr>
              <p:cNvPr id="1018" name="Google Shape;1018;p81"/>
              <p:cNvGrpSpPr/>
              <p:nvPr/>
            </p:nvGrpSpPr>
            <p:grpSpPr>
              <a:xfrm>
                <a:off x="3522182" y="752447"/>
                <a:ext cx="656468" cy="419144"/>
                <a:chOff x="3522182" y="782927"/>
                <a:chExt cx="656468" cy="419144"/>
              </a:xfrm>
            </p:grpSpPr>
            <p:sp>
              <p:nvSpPr>
                <p:cNvPr id="1004" name="Google Shape;1004;p81"/>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9" name="Google Shape;1019;p81"/>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1020" name="Google Shape;1020;p81"/>
              <p:cNvGrpSpPr/>
              <p:nvPr/>
            </p:nvGrpSpPr>
            <p:grpSpPr>
              <a:xfrm>
                <a:off x="3522182" y="1371527"/>
                <a:ext cx="656467" cy="419144"/>
                <a:chOff x="3522182" y="1395657"/>
                <a:chExt cx="656467" cy="419144"/>
              </a:xfrm>
            </p:grpSpPr>
            <p:sp>
              <p:nvSpPr>
                <p:cNvPr id="1006" name="Google Shape;1006;p81"/>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1" name="Google Shape;1021;p81"/>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1022" name="Google Shape;1022;p81"/>
              <p:cNvGrpSpPr/>
              <p:nvPr/>
            </p:nvGrpSpPr>
            <p:grpSpPr>
              <a:xfrm>
                <a:off x="3522182" y="3228607"/>
                <a:ext cx="656467" cy="417878"/>
                <a:chOff x="3522182" y="3233686"/>
                <a:chExt cx="656467" cy="417878"/>
              </a:xfrm>
            </p:grpSpPr>
            <p:sp>
              <p:nvSpPr>
                <p:cNvPr id="1014" name="Google Shape;1014;p81"/>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3" name="Google Shape;1023;p81"/>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1024" name="Google Shape;1024;p81"/>
              <p:cNvGrpSpPr/>
              <p:nvPr/>
            </p:nvGrpSpPr>
            <p:grpSpPr>
              <a:xfrm>
                <a:off x="3522182" y="3846259"/>
                <a:ext cx="656467" cy="419144"/>
                <a:chOff x="3522182" y="3844987"/>
                <a:chExt cx="656467" cy="419144"/>
              </a:xfrm>
            </p:grpSpPr>
            <p:sp>
              <p:nvSpPr>
                <p:cNvPr id="1012" name="Google Shape;1012;p81"/>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5" name="Google Shape;1025;p81"/>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1026" name="Google Shape;1026;p81"/>
              <p:cNvGrpSpPr/>
              <p:nvPr/>
            </p:nvGrpSpPr>
            <p:grpSpPr>
              <a:xfrm>
                <a:off x="3522182" y="1990447"/>
                <a:ext cx="656467" cy="417878"/>
                <a:chOff x="3522182" y="2008227"/>
                <a:chExt cx="656467" cy="417878"/>
              </a:xfrm>
            </p:grpSpPr>
            <p:sp>
              <p:nvSpPr>
                <p:cNvPr id="1008" name="Google Shape;1008;p81"/>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7" name="Google Shape;1027;p81"/>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1028" name="Google Shape;1028;p81"/>
              <p:cNvGrpSpPr/>
              <p:nvPr/>
            </p:nvGrpSpPr>
            <p:grpSpPr>
              <a:xfrm>
                <a:off x="3522182" y="2609527"/>
                <a:ext cx="656467" cy="417878"/>
                <a:chOff x="3522182" y="2620957"/>
                <a:chExt cx="656467" cy="417878"/>
              </a:xfrm>
            </p:grpSpPr>
            <p:sp>
              <p:nvSpPr>
                <p:cNvPr id="1016" name="Google Shape;1016;p81"/>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9" name="Google Shape;1029;p81"/>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1030" name="Google Shape;1030;p81"/>
              <p:cNvGrpSpPr/>
              <p:nvPr/>
            </p:nvGrpSpPr>
            <p:grpSpPr>
              <a:xfrm>
                <a:off x="3522182" y="4465339"/>
                <a:ext cx="656467" cy="419144"/>
                <a:chOff x="3522182" y="4457719"/>
                <a:chExt cx="656467" cy="419144"/>
              </a:xfrm>
            </p:grpSpPr>
            <p:sp>
              <p:nvSpPr>
                <p:cNvPr id="1010" name="Google Shape;1010;p81"/>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1" name="Google Shape;1031;p81"/>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1032" name="Google Shape;1032;p81"/>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3" name="Google Shape;1033;p81"/>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4" name="Google Shape;1034;p81"/>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5" name="Google Shape;1035;p81"/>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6" name="Google Shape;1036;p81"/>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7" name="Google Shape;1037;p81"/>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8" name="Google Shape;1038;p81"/>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9" name="Google Shape;1039;p81"/>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1040"/>
        <p:cNvGrpSpPr/>
        <p:nvPr/>
      </p:nvGrpSpPr>
      <p:grpSpPr>
        <a:xfrm>
          <a:off x="0" y="0"/>
          <a:ext cx="0" cy="0"/>
          <a:chOff x="0" y="0"/>
          <a:chExt cx="0" cy="0"/>
        </a:xfrm>
      </p:grpSpPr>
      <p:sp>
        <p:nvSpPr>
          <p:cNvPr id="1041" name="Google Shape;1041;p82"/>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1042" name="Google Shape;1042;p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43" name="Google Shape;1043;p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4" name="Google Shape;1044;p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5" name="Google Shape;1045;p82"/>
          <p:cNvGrpSpPr/>
          <p:nvPr/>
        </p:nvGrpSpPr>
        <p:grpSpPr>
          <a:xfrm>
            <a:off x="716012" y="759582"/>
            <a:ext cx="3556067" cy="4132337"/>
            <a:chOff x="520700" y="759582"/>
            <a:chExt cx="3556067" cy="4132337"/>
          </a:xfrm>
        </p:grpSpPr>
        <p:cxnSp>
          <p:nvCxnSpPr>
            <p:cNvPr id="1046" name="Google Shape;1046;p82"/>
            <p:cNvCxnSpPr>
              <a:stCxn id="1047" idx="6"/>
              <a:endCxn id="1048"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49" name="Google Shape;1049;p82"/>
            <p:cNvCxnSpPr>
              <a:stCxn id="1047" idx="6"/>
              <a:endCxn id="1050"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51" name="Google Shape;1051;p82"/>
            <p:cNvCxnSpPr>
              <a:stCxn id="1047" idx="6"/>
              <a:endCxn id="1052"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53" name="Google Shape;1053;p82"/>
            <p:cNvCxnSpPr>
              <a:stCxn id="1047" idx="6"/>
              <a:endCxn id="1054"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55" name="Google Shape;1055;p82"/>
            <p:cNvCxnSpPr>
              <a:stCxn id="1047" idx="6"/>
              <a:endCxn id="1056"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57" name="Google Shape;1057;p82"/>
            <p:cNvCxnSpPr>
              <a:stCxn id="1047" idx="6"/>
              <a:endCxn id="1058"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59" name="Google Shape;1059;p82"/>
            <p:cNvCxnSpPr>
              <a:endCxn id="1060"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1047" name="Google Shape;1047;p82"/>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1061" name="Google Shape;1061;p82"/>
            <p:cNvGrpSpPr/>
            <p:nvPr/>
          </p:nvGrpSpPr>
          <p:grpSpPr>
            <a:xfrm>
              <a:off x="3420306" y="759582"/>
              <a:ext cx="656461" cy="4132337"/>
              <a:chOff x="3522182" y="752447"/>
              <a:chExt cx="656468" cy="4132036"/>
            </a:xfrm>
          </p:grpSpPr>
          <p:grpSp>
            <p:nvGrpSpPr>
              <p:cNvPr id="1062" name="Google Shape;1062;p82"/>
              <p:cNvGrpSpPr/>
              <p:nvPr/>
            </p:nvGrpSpPr>
            <p:grpSpPr>
              <a:xfrm>
                <a:off x="3522182" y="752447"/>
                <a:ext cx="656468" cy="419144"/>
                <a:chOff x="3522182" y="782927"/>
                <a:chExt cx="656468" cy="419144"/>
              </a:xfrm>
            </p:grpSpPr>
            <p:sp>
              <p:nvSpPr>
                <p:cNvPr id="1048" name="Google Shape;1048;p82"/>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3" name="Google Shape;1063;p82"/>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1064" name="Google Shape;1064;p82"/>
              <p:cNvGrpSpPr/>
              <p:nvPr/>
            </p:nvGrpSpPr>
            <p:grpSpPr>
              <a:xfrm>
                <a:off x="3522182" y="1371527"/>
                <a:ext cx="656467" cy="419144"/>
                <a:chOff x="3522182" y="1395657"/>
                <a:chExt cx="656467" cy="419144"/>
              </a:xfrm>
            </p:grpSpPr>
            <p:sp>
              <p:nvSpPr>
                <p:cNvPr id="1050" name="Google Shape;1050;p82"/>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5" name="Google Shape;1065;p82"/>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1066" name="Google Shape;1066;p82"/>
              <p:cNvGrpSpPr/>
              <p:nvPr/>
            </p:nvGrpSpPr>
            <p:grpSpPr>
              <a:xfrm>
                <a:off x="3522182" y="3228607"/>
                <a:ext cx="656467" cy="417878"/>
                <a:chOff x="3522182" y="3233686"/>
                <a:chExt cx="656467" cy="417878"/>
              </a:xfrm>
            </p:grpSpPr>
            <p:sp>
              <p:nvSpPr>
                <p:cNvPr id="1058" name="Google Shape;1058;p82"/>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7" name="Google Shape;1067;p82"/>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1068" name="Google Shape;1068;p82"/>
              <p:cNvGrpSpPr/>
              <p:nvPr/>
            </p:nvGrpSpPr>
            <p:grpSpPr>
              <a:xfrm>
                <a:off x="3522182" y="3846259"/>
                <a:ext cx="656467" cy="419144"/>
                <a:chOff x="3522182" y="3844987"/>
                <a:chExt cx="656467" cy="419144"/>
              </a:xfrm>
            </p:grpSpPr>
            <p:sp>
              <p:nvSpPr>
                <p:cNvPr id="1056" name="Google Shape;1056;p82"/>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9" name="Google Shape;1069;p82"/>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1070" name="Google Shape;1070;p82"/>
              <p:cNvGrpSpPr/>
              <p:nvPr/>
            </p:nvGrpSpPr>
            <p:grpSpPr>
              <a:xfrm>
                <a:off x="3522182" y="1990447"/>
                <a:ext cx="656467" cy="417878"/>
                <a:chOff x="3522182" y="2008227"/>
                <a:chExt cx="656467" cy="417878"/>
              </a:xfrm>
            </p:grpSpPr>
            <p:sp>
              <p:nvSpPr>
                <p:cNvPr id="1052" name="Google Shape;1052;p82"/>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1" name="Google Shape;1071;p82"/>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1072" name="Google Shape;1072;p82"/>
              <p:cNvGrpSpPr/>
              <p:nvPr/>
            </p:nvGrpSpPr>
            <p:grpSpPr>
              <a:xfrm>
                <a:off x="3522182" y="2609527"/>
                <a:ext cx="656467" cy="417878"/>
                <a:chOff x="3522182" y="2620957"/>
                <a:chExt cx="656467" cy="417878"/>
              </a:xfrm>
            </p:grpSpPr>
            <p:sp>
              <p:nvSpPr>
                <p:cNvPr id="1060" name="Google Shape;1060;p82"/>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3" name="Google Shape;1073;p82"/>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1074" name="Google Shape;1074;p82"/>
              <p:cNvGrpSpPr/>
              <p:nvPr/>
            </p:nvGrpSpPr>
            <p:grpSpPr>
              <a:xfrm>
                <a:off x="3522182" y="4465339"/>
                <a:ext cx="656467" cy="419144"/>
                <a:chOff x="3522182" y="4457719"/>
                <a:chExt cx="656467" cy="419144"/>
              </a:xfrm>
            </p:grpSpPr>
            <p:sp>
              <p:nvSpPr>
                <p:cNvPr id="1054" name="Google Shape;1054;p82"/>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5" name="Google Shape;1075;p82"/>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1076" name="Google Shape;1076;p82"/>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7" name="Google Shape;1077;p82"/>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8" name="Google Shape;1078;p82"/>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9" name="Google Shape;1079;p82"/>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0" name="Google Shape;1080;p82"/>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1" name="Google Shape;1081;p82"/>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2" name="Google Shape;1082;p82"/>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3" name="Google Shape;1083;p82"/>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84"/>
        <p:cNvGrpSpPr/>
        <p:nvPr/>
      </p:nvGrpSpPr>
      <p:grpSpPr>
        <a:xfrm>
          <a:off x="0" y="0"/>
          <a:ext cx="0" cy="0"/>
          <a:chOff x="0" y="0"/>
          <a:chExt cx="0" cy="0"/>
        </a:xfrm>
      </p:grpSpPr>
      <p:pic>
        <p:nvPicPr>
          <p:cNvPr id="1085" name="Google Shape;1085;p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86" name="Google Shape;1086;p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7" name="Google Shape;1087;p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88" name="Google Shape;1088;p83"/>
          <p:cNvGrpSpPr/>
          <p:nvPr/>
        </p:nvGrpSpPr>
        <p:grpSpPr>
          <a:xfrm>
            <a:off x="1060707" y="857568"/>
            <a:ext cx="3060700" cy="3921125"/>
            <a:chOff x="520700" y="865188"/>
            <a:chExt cx="3060700" cy="3921125"/>
          </a:xfrm>
        </p:grpSpPr>
        <p:cxnSp>
          <p:nvCxnSpPr>
            <p:cNvPr id="1089" name="Google Shape;1089;p83"/>
            <p:cNvCxnSpPr>
              <a:stCxn id="1090" idx="6"/>
              <a:endCxn id="1091"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2" name="Google Shape;1092;p83"/>
            <p:cNvCxnSpPr>
              <a:stCxn id="1090" idx="6"/>
              <a:endCxn id="1093"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4" name="Google Shape;1094;p83"/>
            <p:cNvCxnSpPr>
              <a:stCxn id="1090" idx="6"/>
              <a:endCxn id="1095"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6" name="Google Shape;1096;p83"/>
            <p:cNvCxnSpPr>
              <a:stCxn id="1090" idx="6"/>
              <a:endCxn id="1097"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8" name="Google Shape;1098;p83"/>
            <p:cNvCxnSpPr>
              <a:stCxn id="1090" idx="6"/>
              <a:endCxn id="1099"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00" name="Google Shape;1100;p83"/>
            <p:cNvCxnSpPr>
              <a:stCxn id="1090" idx="6"/>
              <a:endCxn id="1101"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02" name="Google Shape;1102;p83"/>
            <p:cNvCxnSpPr>
              <a:endCxn id="1103"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90" name="Google Shape;1090;p83"/>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91" name="Google Shape;1091;p83"/>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3" name="Google Shape;1093;p83"/>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01" name="Google Shape;1101;p83"/>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9" name="Google Shape;1099;p83"/>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5" name="Google Shape;1095;p83"/>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03" name="Google Shape;1103;p83"/>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7" name="Google Shape;1097;p83"/>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104" name="Google Shape;1104;p83"/>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5" name="Google Shape;1105;p83"/>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6" name="Google Shape;1106;p83"/>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7" name="Google Shape;1107;p83"/>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8" name="Google Shape;1108;p83"/>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9" name="Google Shape;1109;p83"/>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0" name="Google Shape;1110;p83"/>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1" name="Google Shape;1111;p83"/>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112"/>
        <p:cNvGrpSpPr/>
        <p:nvPr/>
      </p:nvGrpSpPr>
      <p:grpSpPr>
        <a:xfrm>
          <a:off x="0" y="0"/>
          <a:ext cx="0" cy="0"/>
          <a:chOff x="0" y="0"/>
          <a:chExt cx="0" cy="0"/>
        </a:xfrm>
      </p:grpSpPr>
      <p:pic>
        <p:nvPicPr>
          <p:cNvPr id="1113" name="Google Shape;1113;p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14" name="Google Shape;1114;p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5" name="Google Shape;1115;p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16" name="Google Shape;1116;p84"/>
          <p:cNvGrpSpPr/>
          <p:nvPr/>
        </p:nvGrpSpPr>
        <p:grpSpPr>
          <a:xfrm>
            <a:off x="1060707" y="857568"/>
            <a:ext cx="3060700" cy="3921125"/>
            <a:chOff x="520700" y="865188"/>
            <a:chExt cx="3060700" cy="3921125"/>
          </a:xfrm>
        </p:grpSpPr>
        <p:cxnSp>
          <p:nvCxnSpPr>
            <p:cNvPr id="1117" name="Google Shape;1117;p84"/>
            <p:cNvCxnSpPr>
              <a:stCxn id="1118" idx="6"/>
              <a:endCxn id="1119"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20" name="Google Shape;1120;p84"/>
            <p:cNvCxnSpPr>
              <a:stCxn id="1118" idx="6"/>
              <a:endCxn id="1121"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22" name="Google Shape;1122;p84"/>
            <p:cNvCxnSpPr>
              <a:stCxn id="1118" idx="6"/>
              <a:endCxn id="1123"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24" name="Google Shape;1124;p84"/>
            <p:cNvCxnSpPr>
              <a:stCxn id="1118" idx="6"/>
              <a:endCxn id="1125"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26" name="Google Shape;1126;p84"/>
            <p:cNvCxnSpPr>
              <a:stCxn id="1118" idx="6"/>
              <a:endCxn id="1127"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28" name="Google Shape;1128;p84"/>
            <p:cNvCxnSpPr>
              <a:stCxn id="1118" idx="6"/>
              <a:endCxn id="1129"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30" name="Google Shape;1130;p84"/>
            <p:cNvCxnSpPr>
              <a:endCxn id="1131"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118" name="Google Shape;1118;p84"/>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119" name="Google Shape;1119;p84"/>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21" name="Google Shape;1121;p84"/>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29" name="Google Shape;1129;p84"/>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27" name="Google Shape;1127;p84"/>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23" name="Google Shape;1123;p84"/>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31" name="Google Shape;1131;p84"/>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25" name="Google Shape;1125;p84"/>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132" name="Google Shape;1132;p84"/>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3" name="Google Shape;1133;p84"/>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4" name="Google Shape;1134;p84"/>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5" name="Google Shape;1135;p84"/>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6" name="Google Shape;1136;p84"/>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7" name="Google Shape;1137;p84"/>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8" name="Google Shape;1138;p84"/>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9" name="Google Shape;1139;p84"/>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140"/>
        <p:cNvGrpSpPr/>
        <p:nvPr/>
      </p:nvGrpSpPr>
      <p:grpSpPr>
        <a:xfrm>
          <a:off x="0" y="0"/>
          <a:ext cx="0" cy="0"/>
          <a:chOff x="0" y="0"/>
          <a:chExt cx="0" cy="0"/>
        </a:xfrm>
      </p:grpSpPr>
      <p:pic>
        <p:nvPicPr>
          <p:cNvPr id="1141" name="Google Shape;1141;p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42" name="Google Shape;1142;p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43" name="Google Shape;1143;p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44" name="Google Shape;1144;p85"/>
          <p:cNvGrpSpPr/>
          <p:nvPr/>
        </p:nvGrpSpPr>
        <p:grpSpPr>
          <a:xfrm>
            <a:off x="1060707" y="857568"/>
            <a:ext cx="3060700" cy="3921125"/>
            <a:chOff x="520700" y="865188"/>
            <a:chExt cx="3060700" cy="3921125"/>
          </a:xfrm>
        </p:grpSpPr>
        <p:cxnSp>
          <p:nvCxnSpPr>
            <p:cNvPr id="1145" name="Google Shape;1145;p85"/>
            <p:cNvCxnSpPr>
              <a:stCxn id="1146" idx="6"/>
              <a:endCxn id="1147"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48" name="Google Shape;1148;p85"/>
            <p:cNvCxnSpPr>
              <a:stCxn id="1146" idx="6"/>
              <a:endCxn id="1149"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50" name="Google Shape;1150;p85"/>
            <p:cNvCxnSpPr>
              <a:stCxn id="1146" idx="6"/>
              <a:endCxn id="1151"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52" name="Google Shape;1152;p85"/>
            <p:cNvCxnSpPr>
              <a:stCxn id="1146" idx="6"/>
              <a:endCxn id="1153"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54" name="Google Shape;1154;p85"/>
            <p:cNvCxnSpPr>
              <a:stCxn id="1146" idx="6"/>
              <a:endCxn id="1155"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56" name="Google Shape;1156;p85"/>
            <p:cNvCxnSpPr>
              <a:stCxn id="1146" idx="6"/>
              <a:endCxn id="1157"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58" name="Google Shape;1158;p85"/>
            <p:cNvCxnSpPr>
              <a:endCxn id="1159"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146" name="Google Shape;1146;p85"/>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147" name="Google Shape;1147;p85"/>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49" name="Google Shape;1149;p85"/>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57" name="Google Shape;1157;p85"/>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55" name="Google Shape;1155;p85"/>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51" name="Google Shape;1151;p85"/>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59" name="Google Shape;1159;p85"/>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53" name="Google Shape;1153;p85"/>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160" name="Google Shape;1160;p85"/>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1" name="Google Shape;1161;p85"/>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2" name="Google Shape;1162;p85"/>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3" name="Google Shape;1163;p85"/>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4" name="Google Shape;1164;p85"/>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5" name="Google Shape;1165;p85"/>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6" name="Google Shape;1166;p85"/>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7" name="Google Shape;1167;p85"/>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68"/>
        <p:cNvGrpSpPr/>
        <p:nvPr/>
      </p:nvGrpSpPr>
      <p:grpSpPr>
        <a:xfrm>
          <a:off x="0" y="0"/>
          <a:ext cx="0" cy="0"/>
          <a:chOff x="0" y="0"/>
          <a:chExt cx="0" cy="0"/>
        </a:xfrm>
      </p:grpSpPr>
      <p:pic>
        <p:nvPicPr>
          <p:cNvPr id="1169" name="Google Shape;1169;p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70" name="Google Shape;1170;p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71" name="Google Shape;1171;p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72" name="Google Shape;1172;p86"/>
          <p:cNvGrpSpPr/>
          <p:nvPr/>
        </p:nvGrpSpPr>
        <p:grpSpPr>
          <a:xfrm>
            <a:off x="1941529" y="1105301"/>
            <a:ext cx="5260942" cy="3388546"/>
            <a:chOff x="1941529" y="1120931"/>
            <a:chExt cx="5260942" cy="3388546"/>
          </a:xfrm>
        </p:grpSpPr>
        <p:sp>
          <p:nvSpPr>
            <p:cNvPr id="1173" name="Google Shape;1173;p86"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4" name="Google Shape;1174;p86"/>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75" name="Google Shape;1175;p86"/>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76" name="Google Shape;1176;p86"/>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77" name="Google Shape;1177;p86"/>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78" name="Google Shape;1178;p86"/>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79" name="Google Shape;1179;p86"/>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80" name="Google Shape;1180;p86"/>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81" name="Google Shape;1181;p86"/>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82" name="Google Shape;1182;p86"/>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3" name="Google Shape;1183;p86"/>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4" name="Google Shape;1184;p86"/>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5" name="Google Shape;1185;p86"/>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6" name="Google Shape;1186;p86"/>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7" name="Google Shape;1187;p86"/>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8" name="Google Shape;1188;p86"/>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9" name="Google Shape;1189;p86"/>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0" name="Google Shape;1190;p86"/>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91"/>
        <p:cNvGrpSpPr/>
        <p:nvPr/>
      </p:nvGrpSpPr>
      <p:grpSpPr>
        <a:xfrm>
          <a:off x="0" y="0"/>
          <a:ext cx="0" cy="0"/>
          <a:chOff x="0" y="0"/>
          <a:chExt cx="0" cy="0"/>
        </a:xfrm>
      </p:grpSpPr>
      <p:pic>
        <p:nvPicPr>
          <p:cNvPr id="1192" name="Google Shape;1192;p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93" name="Google Shape;1193;p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4" name="Google Shape;1194;p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5" name="Google Shape;1195;p87"/>
          <p:cNvGrpSpPr/>
          <p:nvPr/>
        </p:nvGrpSpPr>
        <p:grpSpPr>
          <a:xfrm>
            <a:off x="1761518" y="3131028"/>
            <a:ext cx="5620964" cy="646462"/>
            <a:chOff x="881517" y="3131028"/>
            <a:chExt cx="5620964" cy="646462"/>
          </a:xfrm>
        </p:grpSpPr>
        <p:grpSp>
          <p:nvGrpSpPr>
            <p:cNvPr id="1196" name="Google Shape;1196;p87"/>
            <p:cNvGrpSpPr/>
            <p:nvPr/>
          </p:nvGrpSpPr>
          <p:grpSpPr>
            <a:xfrm>
              <a:off x="881517" y="3131028"/>
              <a:ext cx="397892" cy="646462"/>
              <a:chOff x="1400864" y="1624076"/>
              <a:chExt cx="560368" cy="910439"/>
            </a:xfrm>
          </p:grpSpPr>
          <p:grpSp>
            <p:nvGrpSpPr>
              <p:cNvPr id="1197" name="Google Shape;1197;p87"/>
              <p:cNvGrpSpPr/>
              <p:nvPr/>
            </p:nvGrpSpPr>
            <p:grpSpPr>
              <a:xfrm>
                <a:off x="1400864" y="1624076"/>
                <a:ext cx="560368" cy="825149"/>
                <a:chOff x="1342876" y="1647676"/>
                <a:chExt cx="560368" cy="825149"/>
              </a:xfrm>
            </p:grpSpPr>
            <p:sp>
              <p:nvSpPr>
                <p:cNvPr id="1198" name="Google Shape;1198;p87"/>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99" name="Google Shape;1199;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0" name="Google Shape;1200;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1" name="Google Shape;1201;p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2" name="Google Shape;1202;p87"/>
            <p:cNvGrpSpPr/>
            <p:nvPr/>
          </p:nvGrpSpPr>
          <p:grpSpPr>
            <a:xfrm>
              <a:off x="2622541" y="3131028"/>
              <a:ext cx="397892" cy="646462"/>
              <a:chOff x="1400864" y="1624076"/>
              <a:chExt cx="560368" cy="910439"/>
            </a:xfrm>
          </p:grpSpPr>
          <p:grpSp>
            <p:nvGrpSpPr>
              <p:cNvPr id="1203" name="Google Shape;1203;p87"/>
              <p:cNvGrpSpPr/>
              <p:nvPr/>
            </p:nvGrpSpPr>
            <p:grpSpPr>
              <a:xfrm>
                <a:off x="1400864" y="1624076"/>
                <a:ext cx="560368" cy="825149"/>
                <a:chOff x="1342876" y="1647676"/>
                <a:chExt cx="560368" cy="825149"/>
              </a:xfrm>
            </p:grpSpPr>
            <p:sp>
              <p:nvSpPr>
                <p:cNvPr id="1204" name="Google Shape;1204;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5" name="Google Shape;1205;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6" name="Google Shape;1206;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7" name="Google Shape;1207;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8" name="Google Shape;1208;p87"/>
            <p:cNvGrpSpPr/>
            <p:nvPr/>
          </p:nvGrpSpPr>
          <p:grpSpPr>
            <a:xfrm>
              <a:off x="4363565" y="3131028"/>
              <a:ext cx="397892" cy="646462"/>
              <a:chOff x="1400864" y="1624076"/>
              <a:chExt cx="560368" cy="910439"/>
            </a:xfrm>
          </p:grpSpPr>
          <p:grpSp>
            <p:nvGrpSpPr>
              <p:cNvPr id="1209" name="Google Shape;1209;p87"/>
              <p:cNvGrpSpPr/>
              <p:nvPr/>
            </p:nvGrpSpPr>
            <p:grpSpPr>
              <a:xfrm>
                <a:off x="1400864" y="1624076"/>
                <a:ext cx="560368" cy="825149"/>
                <a:chOff x="1342876" y="1647676"/>
                <a:chExt cx="560368" cy="825149"/>
              </a:xfrm>
            </p:grpSpPr>
            <p:sp>
              <p:nvSpPr>
                <p:cNvPr id="1210" name="Google Shape;1210;p87"/>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1" name="Google Shape;1211;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2" name="Google Shape;1212;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3" name="Google Shape;1213;p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4" name="Google Shape;1214;p87"/>
            <p:cNvGrpSpPr/>
            <p:nvPr/>
          </p:nvGrpSpPr>
          <p:grpSpPr>
            <a:xfrm>
              <a:off x="6104589" y="3131028"/>
              <a:ext cx="397892" cy="646462"/>
              <a:chOff x="1400864" y="1624076"/>
              <a:chExt cx="560368" cy="910439"/>
            </a:xfrm>
          </p:grpSpPr>
          <p:grpSp>
            <p:nvGrpSpPr>
              <p:cNvPr id="1215" name="Google Shape;1215;p87"/>
              <p:cNvGrpSpPr/>
              <p:nvPr/>
            </p:nvGrpSpPr>
            <p:grpSpPr>
              <a:xfrm>
                <a:off x="1400864" y="1624076"/>
                <a:ext cx="560368" cy="825149"/>
                <a:chOff x="1342876" y="1647676"/>
                <a:chExt cx="560368" cy="825149"/>
              </a:xfrm>
            </p:grpSpPr>
            <p:sp>
              <p:nvSpPr>
                <p:cNvPr id="1216" name="Google Shape;1216;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7" name="Google Shape;1217;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8" name="Google Shape;1218;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9" name="Google Shape;1219;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20" name="Google Shape;1220;p87"/>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1" name="Google Shape;1221;p87"/>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2" name="Google Shape;1222;p87"/>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3" name="Google Shape;1223;p87"/>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24" name="Google Shape;1224;p87"/>
          <p:cNvGrpSpPr/>
          <p:nvPr/>
        </p:nvGrpSpPr>
        <p:grpSpPr>
          <a:xfrm>
            <a:off x="881517" y="1424144"/>
            <a:ext cx="7361989" cy="646462"/>
            <a:chOff x="881517" y="2219381"/>
            <a:chExt cx="7361989" cy="646462"/>
          </a:xfrm>
        </p:grpSpPr>
        <p:grpSp>
          <p:nvGrpSpPr>
            <p:cNvPr id="1225" name="Google Shape;1225;p87"/>
            <p:cNvGrpSpPr/>
            <p:nvPr/>
          </p:nvGrpSpPr>
          <p:grpSpPr>
            <a:xfrm>
              <a:off x="881517" y="2219381"/>
              <a:ext cx="397892" cy="646462"/>
              <a:chOff x="1400864" y="1624076"/>
              <a:chExt cx="560368" cy="910439"/>
            </a:xfrm>
          </p:grpSpPr>
          <p:grpSp>
            <p:nvGrpSpPr>
              <p:cNvPr id="1226" name="Google Shape;1226;p87"/>
              <p:cNvGrpSpPr/>
              <p:nvPr/>
            </p:nvGrpSpPr>
            <p:grpSpPr>
              <a:xfrm>
                <a:off x="1400864" y="1624076"/>
                <a:ext cx="560368" cy="825149"/>
                <a:chOff x="1342876" y="1647676"/>
                <a:chExt cx="560368" cy="825149"/>
              </a:xfrm>
            </p:grpSpPr>
            <p:sp>
              <p:nvSpPr>
                <p:cNvPr id="1227" name="Google Shape;1227;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8" name="Google Shape;1228;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29" name="Google Shape;1229;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0" name="Google Shape;1230;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1" name="Google Shape;1231;p87"/>
            <p:cNvGrpSpPr/>
            <p:nvPr/>
          </p:nvGrpSpPr>
          <p:grpSpPr>
            <a:xfrm>
              <a:off x="2622541" y="2219381"/>
              <a:ext cx="397892" cy="646462"/>
              <a:chOff x="1400864" y="1624076"/>
              <a:chExt cx="560368" cy="910439"/>
            </a:xfrm>
          </p:grpSpPr>
          <p:grpSp>
            <p:nvGrpSpPr>
              <p:cNvPr id="1232" name="Google Shape;1232;p87"/>
              <p:cNvGrpSpPr/>
              <p:nvPr/>
            </p:nvGrpSpPr>
            <p:grpSpPr>
              <a:xfrm>
                <a:off x="1400864" y="1624076"/>
                <a:ext cx="560368" cy="825149"/>
                <a:chOff x="1342876" y="1647676"/>
                <a:chExt cx="560368" cy="825149"/>
              </a:xfrm>
            </p:grpSpPr>
            <p:sp>
              <p:nvSpPr>
                <p:cNvPr id="1233" name="Google Shape;1233;p87"/>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34" name="Google Shape;1234;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5" name="Google Shape;1235;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6" name="Google Shape;1236;p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7" name="Google Shape;1237;p87"/>
            <p:cNvGrpSpPr/>
            <p:nvPr/>
          </p:nvGrpSpPr>
          <p:grpSpPr>
            <a:xfrm>
              <a:off x="4363565" y="2219381"/>
              <a:ext cx="397892" cy="646462"/>
              <a:chOff x="1400864" y="1624076"/>
              <a:chExt cx="560368" cy="910439"/>
            </a:xfrm>
          </p:grpSpPr>
          <p:grpSp>
            <p:nvGrpSpPr>
              <p:cNvPr id="1238" name="Google Shape;1238;p87"/>
              <p:cNvGrpSpPr/>
              <p:nvPr/>
            </p:nvGrpSpPr>
            <p:grpSpPr>
              <a:xfrm>
                <a:off x="1400864" y="1624076"/>
                <a:ext cx="560368" cy="825149"/>
                <a:chOff x="1342876" y="1647676"/>
                <a:chExt cx="560368" cy="825149"/>
              </a:xfrm>
            </p:grpSpPr>
            <p:sp>
              <p:nvSpPr>
                <p:cNvPr id="1239" name="Google Shape;1239;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0" name="Google Shape;1240;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1" name="Google Shape;1241;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2" name="Google Shape;1242;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3" name="Google Shape;1243;p87"/>
            <p:cNvGrpSpPr/>
            <p:nvPr/>
          </p:nvGrpSpPr>
          <p:grpSpPr>
            <a:xfrm>
              <a:off x="6104589" y="2219381"/>
              <a:ext cx="397892" cy="646462"/>
              <a:chOff x="1400864" y="1624076"/>
              <a:chExt cx="560368" cy="910439"/>
            </a:xfrm>
          </p:grpSpPr>
          <p:grpSp>
            <p:nvGrpSpPr>
              <p:cNvPr id="1244" name="Google Shape;1244;p87"/>
              <p:cNvGrpSpPr/>
              <p:nvPr/>
            </p:nvGrpSpPr>
            <p:grpSpPr>
              <a:xfrm>
                <a:off x="1400864" y="1624076"/>
                <a:ext cx="560368" cy="825149"/>
                <a:chOff x="1342876" y="1647676"/>
                <a:chExt cx="560368" cy="825149"/>
              </a:xfrm>
            </p:grpSpPr>
            <p:sp>
              <p:nvSpPr>
                <p:cNvPr id="1245" name="Google Shape;1245;p87"/>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6" name="Google Shape;1246;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7" name="Google Shape;1247;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8" name="Google Shape;1248;p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9" name="Google Shape;1249;p87"/>
            <p:cNvGrpSpPr/>
            <p:nvPr/>
          </p:nvGrpSpPr>
          <p:grpSpPr>
            <a:xfrm>
              <a:off x="7845614" y="2219381"/>
              <a:ext cx="397892" cy="646462"/>
              <a:chOff x="1400864" y="1624076"/>
              <a:chExt cx="560368" cy="910439"/>
            </a:xfrm>
          </p:grpSpPr>
          <p:grpSp>
            <p:nvGrpSpPr>
              <p:cNvPr id="1250" name="Google Shape;1250;p87"/>
              <p:cNvGrpSpPr/>
              <p:nvPr/>
            </p:nvGrpSpPr>
            <p:grpSpPr>
              <a:xfrm>
                <a:off x="1400864" y="1624076"/>
                <a:ext cx="560368" cy="825149"/>
                <a:chOff x="1342876" y="1647676"/>
                <a:chExt cx="560368" cy="825149"/>
              </a:xfrm>
            </p:grpSpPr>
            <p:sp>
              <p:nvSpPr>
                <p:cNvPr id="1251" name="Google Shape;1251;p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2" name="Google Shape;1252;p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3" name="Google Shape;1253;p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4" name="Google Shape;1254;p87"/>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55" name="Google Shape;1255;p87"/>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6" name="Google Shape;1256;p87"/>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7" name="Google Shape;1257;p87"/>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8" name="Google Shape;1258;p87"/>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9" name="Google Shape;1259;p87"/>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260"/>
        <p:cNvGrpSpPr/>
        <p:nvPr/>
      </p:nvGrpSpPr>
      <p:grpSpPr>
        <a:xfrm>
          <a:off x="0" y="0"/>
          <a:ext cx="0" cy="0"/>
          <a:chOff x="0" y="0"/>
          <a:chExt cx="0" cy="0"/>
        </a:xfrm>
      </p:grpSpPr>
      <p:pic>
        <p:nvPicPr>
          <p:cNvPr id="1261" name="Google Shape;1261;p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62" name="Google Shape;1262;p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3" name="Google Shape;1263;p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4" name="Google Shape;1264;p88"/>
          <p:cNvGrpSpPr/>
          <p:nvPr/>
        </p:nvGrpSpPr>
        <p:grpSpPr>
          <a:xfrm>
            <a:off x="1761518" y="3131028"/>
            <a:ext cx="5620964" cy="646462"/>
            <a:chOff x="881517" y="3131028"/>
            <a:chExt cx="5620964" cy="646462"/>
          </a:xfrm>
        </p:grpSpPr>
        <p:grpSp>
          <p:nvGrpSpPr>
            <p:cNvPr id="1265" name="Google Shape;1265;p88"/>
            <p:cNvGrpSpPr/>
            <p:nvPr/>
          </p:nvGrpSpPr>
          <p:grpSpPr>
            <a:xfrm>
              <a:off x="881517" y="3131028"/>
              <a:ext cx="397892" cy="646462"/>
              <a:chOff x="1400864" y="1624076"/>
              <a:chExt cx="560368" cy="910439"/>
            </a:xfrm>
          </p:grpSpPr>
          <p:grpSp>
            <p:nvGrpSpPr>
              <p:cNvPr id="1266" name="Google Shape;1266;p88"/>
              <p:cNvGrpSpPr/>
              <p:nvPr/>
            </p:nvGrpSpPr>
            <p:grpSpPr>
              <a:xfrm>
                <a:off x="1400864" y="1624076"/>
                <a:ext cx="560368" cy="825149"/>
                <a:chOff x="1342876" y="1647676"/>
                <a:chExt cx="560368" cy="825149"/>
              </a:xfrm>
            </p:grpSpPr>
            <p:sp>
              <p:nvSpPr>
                <p:cNvPr id="1267" name="Google Shape;1267;p88"/>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8" name="Google Shape;1268;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69" name="Google Shape;1269;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0" name="Google Shape;1270;p8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1" name="Google Shape;1271;p88"/>
            <p:cNvGrpSpPr/>
            <p:nvPr/>
          </p:nvGrpSpPr>
          <p:grpSpPr>
            <a:xfrm>
              <a:off x="2622541" y="3131028"/>
              <a:ext cx="397892" cy="646462"/>
              <a:chOff x="1400864" y="1624076"/>
              <a:chExt cx="560368" cy="910439"/>
            </a:xfrm>
          </p:grpSpPr>
          <p:grpSp>
            <p:nvGrpSpPr>
              <p:cNvPr id="1272" name="Google Shape;1272;p88"/>
              <p:cNvGrpSpPr/>
              <p:nvPr/>
            </p:nvGrpSpPr>
            <p:grpSpPr>
              <a:xfrm>
                <a:off x="1400864" y="1624076"/>
                <a:ext cx="560368" cy="825149"/>
                <a:chOff x="1342876" y="1647676"/>
                <a:chExt cx="560368" cy="825149"/>
              </a:xfrm>
            </p:grpSpPr>
            <p:sp>
              <p:nvSpPr>
                <p:cNvPr id="1273" name="Google Shape;1273;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74" name="Google Shape;1274;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5" name="Google Shape;1275;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6" name="Google Shape;1276;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7" name="Google Shape;1277;p88"/>
            <p:cNvGrpSpPr/>
            <p:nvPr/>
          </p:nvGrpSpPr>
          <p:grpSpPr>
            <a:xfrm>
              <a:off x="4363565" y="3131028"/>
              <a:ext cx="397892" cy="646462"/>
              <a:chOff x="1400864" y="1624076"/>
              <a:chExt cx="560368" cy="910439"/>
            </a:xfrm>
          </p:grpSpPr>
          <p:grpSp>
            <p:nvGrpSpPr>
              <p:cNvPr id="1278" name="Google Shape;1278;p88"/>
              <p:cNvGrpSpPr/>
              <p:nvPr/>
            </p:nvGrpSpPr>
            <p:grpSpPr>
              <a:xfrm>
                <a:off x="1400864" y="1624076"/>
                <a:ext cx="560368" cy="825149"/>
                <a:chOff x="1342876" y="1647676"/>
                <a:chExt cx="560368" cy="825149"/>
              </a:xfrm>
            </p:grpSpPr>
            <p:sp>
              <p:nvSpPr>
                <p:cNvPr id="1279" name="Google Shape;1279;p88"/>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0" name="Google Shape;1280;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1" name="Google Shape;1281;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2" name="Google Shape;1282;p8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3" name="Google Shape;1283;p88"/>
            <p:cNvGrpSpPr/>
            <p:nvPr/>
          </p:nvGrpSpPr>
          <p:grpSpPr>
            <a:xfrm>
              <a:off x="6104589" y="3131028"/>
              <a:ext cx="397892" cy="646462"/>
              <a:chOff x="1400864" y="1624076"/>
              <a:chExt cx="560368" cy="910439"/>
            </a:xfrm>
          </p:grpSpPr>
          <p:grpSp>
            <p:nvGrpSpPr>
              <p:cNvPr id="1284" name="Google Shape;1284;p88"/>
              <p:cNvGrpSpPr/>
              <p:nvPr/>
            </p:nvGrpSpPr>
            <p:grpSpPr>
              <a:xfrm>
                <a:off x="1400864" y="1624076"/>
                <a:ext cx="560368" cy="825149"/>
                <a:chOff x="1342876" y="1647676"/>
                <a:chExt cx="560368" cy="825149"/>
              </a:xfrm>
            </p:grpSpPr>
            <p:sp>
              <p:nvSpPr>
                <p:cNvPr id="1285" name="Google Shape;1285;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6" name="Google Shape;1286;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7" name="Google Shape;1287;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8" name="Google Shape;1288;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89" name="Google Shape;1289;p88"/>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0" name="Google Shape;1290;p88"/>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1" name="Google Shape;1291;p88"/>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2" name="Google Shape;1292;p88"/>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93" name="Google Shape;1293;p88"/>
          <p:cNvGrpSpPr/>
          <p:nvPr/>
        </p:nvGrpSpPr>
        <p:grpSpPr>
          <a:xfrm>
            <a:off x="881517" y="1424144"/>
            <a:ext cx="7361989" cy="646462"/>
            <a:chOff x="881517" y="2219381"/>
            <a:chExt cx="7361989" cy="646462"/>
          </a:xfrm>
        </p:grpSpPr>
        <p:grpSp>
          <p:nvGrpSpPr>
            <p:cNvPr id="1294" name="Google Shape;1294;p88"/>
            <p:cNvGrpSpPr/>
            <p:nvPr/>
          </p:nvGrpSpPr>
          <p:grpSpPr>
            <a:xfrm>
              <a:off x="881517" y="2219381"/>
              <a:ext cx="397892" cy="646462"/>
              <a:chOff x="1400864" y="1624076"/>
              <a:chExt cx="560368" cy="910439"/>
            </a:xfrm>
          </p:grpSpPr>
          <p:grpSp>
            <p:nvGrpSpPr>
              <p:cNvPr id="1295" name="Google Shape;1295;p88"/>
              <p:cNvGrpSpPr/>
              <p:nvPr/>
            </p:nvGrpSpPr>
            <p:grpSpPr>
              <a:xfrm>
                <a:off x="1400864" y="1624076"/>
                <a:ext cx="560368" cy="825149"/>
                <a:chOff x="1342876" y="1647676"/>
                <a:chExt cx="560368" cy="825149"/>
              </a:xfrm>
            </p:grpSpPr>
            <p:sp>
              <p:nvSpPr>
                <p:cNvPr id="1296" name="Google Shape;1296;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7" name="Google Shape;1297;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8" name="Google Shape;1298;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99" name="Google Shape;1299;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0" name="Google Shape;1300;p88"/>
            <p:cNvGrpSpPr/>
            <p:nvPr/>
          </p:nvGrpSpPr>
          <p:grpSpPr>
            <a:xfrm>
              <a:off x="2622541" y="2219381"/>
              <a:ext cx="397892" cy="646462"/>
              <a:chOff x="1400864" y="1624076"/>
              <a:chExt cx="560368" cy="910439"/>
            </a:xfrm>
          </p:grpSpPr>
          <p:grpSp>
            <p:nvGrpSpPr>
              <p:cNvPr id="1301" name="Google Shape;1301;p88"/>
              <p:cNvGrpSpPr/>
              <p:nvPr/>
            </p:nvGrpSpPr>
            <p:grpSpPr>
              <a:xfrm>
                <a:off x="1400864" y="1624076"/>
                <a:ext cx="560368" cy="825149"/>
                <a:chOff x="1342876" y="1647676"/>
                <a:chExt cx="560368" cy="825149"/>
              </a:xfrm>
            </p:grpSpPr>
            <p:sp>
              <p:nvSpPr>
                <p:cNvPr id="1302" name="Google Shape;1302;p88"/>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3" name="Google Shape;1303;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04" name="Google Shape;1304;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5" name="Google Shape;1305;p8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6" name="Google Shape;1306;p88"/>
            <p:cNvGrpSpPr/>
            <p:nvPr/>
          </p:nvGrpSpPr>
          <p:grpSpPr>
            <a:xfrm>
              <a:off x="4363565" y="2219381"/>
              <a:ext cx="397892" cy="646462"/>
              <a:chOff x="1400864" y="1624076"/>
              <a:chExt cx="560368" cy="910439"/>
            </a:xfrm>
          </p:grpSpPr>
          <p:grpSp>
            <p:nvGrpSpPr>
              <p:cNvPr id="1307" name="Google Shape;1307;p88"/>
              <p:cNvGrpSpPr/>
              <p:nvPr/>
            </p:nvGrpSpPr>
            <p:grpSpPr>
              <a:xfrm>
                <a:off x="1400864" y="1624076"/>
                <a:ext cx="560368" cy="825149"/>
                <a:chOff x="1342876" y="1647676"/>
                <a:chExt cx="560368" cy="825149"/>
              </a:xfrm>
            </p:grpSpPr>
            <p:sp>
              <p:nvSpPr>
                <p:cNvPr id="1308" name="Google Shape;1308;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9" name="Google Shape;1309;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0" name="Google Shape;1310;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1" name="Google Shape;1311;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2" name="Google Shape;1312;p88"/>
            <p:cNvGrpSpPr/>
            <p:nvPr/>
          </p:nvGrpSpPr>
          <p:grpSpPr>
            <a:xfrm>
              <a:off x="6104589" y="2219381"/>
              <a:ext cx="397892" cy="646462"/>
              <a:chOff x="1400864" y="1624076"/>
              <a:chExt cx="560368" cy="910439"/>
            </a:xfrm>
          </p:grpSpPr>
          <p:grpSp>
            <p:nvGrpSpPr>
              <p:cNvPr id="1313" name="Google Shape;1313;p88"/>
              <p:cNvGrpSpPr/>
              <p:nvPr/>
            </p:nvGrpSpPr>
            <p:grpSpPr>
              <a:xfrm>
                <a:off x="1400864" y="1624076"/>
                <a:ext cx="560368" cy="825149"/>
                <a:chOff x="1342876" y="1647676"/>
                <a:chExt cx="560368" cy="825149"/>
              </a:xfrm>
            </p:grpSpPr>
            <p:sp>
              <p:nvSpPr>
                <p:cNvPr id="1314" name="Google Shape;1314;p88"/>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5" name="Google Shape;1315;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6" name="Google Shape;1316;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7" name="Google Shape;1317;p8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8" name="Google Shape;1318;p88"/>
            <p:cNvGrpSpPr/>
            <p:nvPr/>
          </p:nvGrpSpPr>
          <p:grpSpPr>
            <a:xfrm>
              <a:off x="7845614" y="2219381"/>
              <a:ext cx="397892" cy="646462"/>
              <a:chOff x="1400864" y="1624076"/>
              <a:chExt cx="560368" cy="910439"/>
            </a:xfrm>
          </p:grpSpPr>
          <p:grpSp>
            <p:nvGrpSpPr>
              <p:cNvPr id="1319" name="Google Shape;1319;p88"/>
              <p:cNvGrpSpPr/>
              <p:nvPr/>
            </p:nvGrpSpPr>
            <p:grpSpPr>
              <a:xfrm>
                <a:off x="1400864" y="1624076"/>
                <a:ext cx="560368" cy="825149"/>
                <a:chOff x="1342876" y="1647676"/>
                <a:chExt cx="560368" cy="825149"/>
              </a:xfrm>
            </p:grpSpPr>
            <p:sp>
              <p:nvSpPr>
                <p:cNvPr id="1320" name="Google Shape;1320;p8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1" name="Google Shape;1321;p8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2" name="Google Shape;1322;p8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3" name="Google Shape;1323;p88"/>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24" name="Google Shape;1324;p88"/>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5" name="Google Shape;1325;p88"/>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6" name="Google Shape;1326;p88"/>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7" name="Google Shape;1327;p88"/>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8" name="Google Shape;1328;p88"/>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329"/>
        <p:cNvGrpSpPr/>
        <p:nvPr/>
      </p:nvGrpSpPr>
      <p:grpSpPr>
        <a:xfrm>
          <a:off x="0" y="0"/>
          <a:ext cx="0" cy="0"/>
          <a:chOff x="0" y="0"/>
          <a:chExt cx="0" cy="0"/>
        </a:xfrm>
      </p:grpSpPr>
      <p:pic>
        <p:nvPicPr>
          <p:cNvPr id="1330" name="Google Shape;1330;p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31" name="Google Shape;1331;p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2" name="Google Shape;1332;p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3" name="Google Shape;1333;p89"/>
          <p:cNvGrpSpPr/>
          <p:nvPr/>
        </p:nvGrpSpPr>
        <p:grpSpPr>
          <a:xfrm>
            <a:off x="1761518" y="3131028"/>
            <a:ext cx="5620964" cy="646462"/>
            <a:chOff x="881517" y="3131028"/>
            <a:chExt cx="5620964" cy="646462"/>
          </a:xfrm>
        </p:grpSpPr>
        <p:grpSp>
          <p:nvGrpSpPr>
            <p:cNvPr id="1334" name="Google Shape;1334;p89"/>
            <p:cNvGrpSpPr/>
            <p:nvPr/>
          </p:nvGrpSpPr>
          <p:grpSpPr>
            <a:xfrm>
              <a:off x="881517" y="3131028"/>
              <a:ext cx="397892" cy="646462"/>
              <a:chOff x="1400864" y="1624076"/>
              <a:chExt cx="560368" cy="910439"/>
            </a:xfrm>
          </p:grpSpPr>
          <p:grpSp>
            <p:nvGrpSpPr>
              <p:cNvPr id="1335" name="Google Shape;1335;p89"/>
              <p:cNvGrpSpPr/>
              <p:nvPr/>
            </p:nvGrpSpPr>
            <p:grpSpPr>
              <a:xfrm>
                <a:off x="1400864" y="1624076"/>
                <a:ext cx="560368" cy="825149"/>
                <a:chOff x="1342876" y="1647676"/>
                <a:chExt cx="560368" cy="825149"/>
              </a:xfrm>
            </p:grpSpPr>
            <p:sp>
              <p:nvSpPr>
                <p:cNvPr id="1336" name="Google Shape;1336;p8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7" name="Google Shape;1337;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8" name="Google Shape;1338;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39" name="Google Shape;1339;p8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0" name="Google Shape;1340;p89"/>
            <p:cNvGrpSpPr/>
            <p:nvPr/>
          </p:nvGrpSpPr>
          <p:grpSpPr>
            <a:xfrm>
              <a:off x="2622541" y="3131028"/>
              <a:ext cx="397892" cy="646462"/>
              <a:chOff x="1400864" y="1624076"/>
              <a:chExt cx="560368" cy="910439"/>
            </a:xfrm>
          </p:grpSpPr>
          <p:grpSp>
            <p:nvGrpSpPr>
              <p:cNvPr id="1341" name="Google Shape;1341;p89"/>
              <p:cNvGrpSpPr/>
              <p:nvPr/>
            </p:nvGrpSpPr>
            <p:grpSpPr>
              <a:xfrm>
                <a:off x="1400864" y="1624076"/>
                <a:ext cx="560368" cy="825149"/>
                <a:chOff x="1342876" y="1647676"/>
                <a:chExt cx="560368" cy="825149"/>
              </a:xfrm>
            </p:grpSpPr>
            <p:sp>
              <p:nvSpPr>
                <p:cNvPr id="1342" name="Google Shape;1342;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3" name="Google Shape;1343;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44" name="Google Shape;1344;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5" name="Google Shape;1345;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6" name="Google Shape;1346;p89"/>
            <p:cNvGrpSpPr/>
            <p:nvPr/>
          </p:nvGrpSpPr>
          <p:grpSpPr>
            <a:xfrm>
              <a:off x="4363565" y="3131028"/>
              <a:ext cx="397892" cy="646462"/>
              <a:chOff x="1400864" y="1624076"/>
              <a:chExt cx="560368" cy="910439"/>
            </a:xfrm>
          </p:grpSpPr>
          <p:grpSp>
            <p:nvGrpSpPr>
              <p:cNvPr id="1347" name="Google Shape;1347;p89"/>
              <p:cNvGrpSpPr/>
              <p:nvPr/>
            </p:nvGrpSpPr>
            <p:grpSpPr>
              <a:xfrm>
                <a:off x="1400864" y="1624076"/>
                <a:ext cx="560368" cy="825149"/>
                <a:chOff x="1342876" y="1647676"/>
                <a:chExt cx="560368" cy="825149"/>
              </a:xfrm>
            </p:grpSpPr>
            <p:sp>
              <p:nvSpPr>
                <p:cNvPr id="1348" name="Google Shape;1348;p8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9" name="Google Shape;1349;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0" name="Google Shape;1350;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1" name="Google Shape;1351;p8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2" name="Google Shape;1352;p89"/>
            <p:cNvGrpSpPr/>
            <p:nvPr/>
          </p:nvGrpSpPr>
          <p:grpSpPr>
            <a:xfrm>
              <a:off x="6104589" y="3131028"/>
              <a:ext cx="397892" cy="646462"/>
              <a:chOff x="1400864" y="1624076"/>
              <a:chExt cx="560368" cy="910439"/>
            </a:xfrm>
          </p:grpSpPr>
          <p:grpSp>
            <p:nvGrpSpPr>
              <p:cNvPr id="1353" name="Google Shape;1353;p89"/>
              <p:cNvGrpSpPr/>
              <p:nvPr/>
            </p:nvGrpSpPr>
            <p:grpSpPr>
              <a:xfrm>
                <a:off x="1400864" y="1624076"/>
                <a:ext cx="560368" cy="825149"/>
                <a:chOff x="1342876" y="1647676"/>
                <a:chExt cx="560368" cy="825149"/>
              </a:xfrm>
            </p:grpSpPr>
            <p:sp>
              <p:nvSpPr>
                <p:cNvPr id="1354" name="Google Shape;1354;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5" name="Google Shape;1355;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6" name="Google Shape;1356;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7" name="Google Shape;1357;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58" name="Google Shape;1358;p89"/>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59" name="Google Shape;1359;p89"/>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0" name="Google Shape;1360;p89"/>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1" name="Google Shape;1361;p89"/>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62" name="Google Shape;1362;p89"/>
          <p:cNvGrpSpPr/>
          <p:nvPr/>
        </p:nvGrpSpPr>
        <p:grpSpPr>
          <a:xfrm>
            <a:off x="881517" y="1424144"/>
            <a:ext cx="7361989" cy="646462"/>
            <a:chOff x="881517" y="2219381"/>
            <a:chExt cx="7361989" cy="646462"/>
          </a:xfrm>
        </p:grpSpPr>
        <p:grpSp>
          <p:nvGrpSpPr>
            <p:cNvPr id="1363" name="Google Shape;1363;p89"/>
            <p:cNvGrpSpPr/>
            <p:nvPr/>
          </p:nvGrpSpPr>
          <p:grpSpPr>
            <a:xfrm>
              <a:off x="881517" y="2219381"/>
              <a:ext cx="397892" cy="646462"/>
              <a:chOff x="1400864" y="1624076"/>
              <a:chExt cx="560368" cy="910439"/>
            </a:xfrm>
          </p:grpSpPr>
          <p:grpSp>
            <p:nvGrpSpPr>
              <p:cNvPr id="1364" name="Google Shape;1364;p89"/>
              <p:cNvGrpSpPr/>
              <p:nvPr/>
            </p:nvGrpSpPr>
            <p:grpSpPr>
              <a:xfrm>
                <a:off x="1400864" y="1624076"/>
                <a:ext cx="560368" cy="825149"/>
                <a:chOff x="1342876" y="1647676"/>
                <a:chExt cx="560368" cy="825149"/>
              </a:xfrm>
            </p:grpSpPr>
            <p:sp>
              <p:nvSpPr>
                <p:cNvPr id="1365" name="Google Shape;1365;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6" name="Google Shape;1366;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7" name="Google Shape;1367;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8" name="Google Shape;1368;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69" name="Google Shape;1369;p89"/>
            <p:cNvGrpSpPr/>
            <p:nvPr/>
          </p:nvGrpSpPr>
          <p:grpSpPr>
            <a:xfrm>
              <a:off x="2622541" y="2219381"/>
              <a:ext cx="397892" cy="646462"/>
              <a:chOff x="1400864" y="1624076"/>
              <a:chExt cx="560368" cy="910439"/>
            </a:xfrm>
          </p:grpSpPr>
          <p:grpSp>
            <p:nvGrpSpPr>
              <p:cNvPr id="1370" name="Google Shape;1370;p89"/>
              <p:cNvGrpSpPr/>
              <p:nvPr/>
            </p:nvGrpSpPr>
            <p:grpSpPr>
              <a:xfrm>
                <a:off x="1400864" y="1624076"/>
                <a:ext cx="560368" cy="825149"/>
                <a:chOff x="1342876" y="1647676"/>
                <a:chExt cx="560368" cy="825149"/>
              </a:xfrm>
            </p:grpSpPr>
            <p:sp>
              <p:nvSpPr>
                <p:cNvPr id="1371" name="Google Shape;1371;p8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2" name="Google Shape;1372;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3" name="Google Shape;1373;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4" name="Google Shape;1374;p8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5" name="Google Shape;1375;p89"/>
            <p:cNvGrpSpPr/>
            <p:nvPr/>
          </p:nvGrpSpPr>
          <p:grpSpPr>
            <a:xfrm>
              <a:off x="4363565" y="2219381"/>
              <a:ext cx="397892" cy="646462"/>
              <a:chOff x="1400864" y="1624076"/>
              <a:chExt cx="560368" cy="910439"/>
            </a:xfrm>
          </p:grpSpPr>
          <p:grpSp>
            <p:nvGrpSpPr>
              <p:cNvPr id="1376" name="Google Shape;1376;p89"/>
              <p:cNvGrpSpPr/>
              <p:nvPr/>
            </p:nvGrpSpPr>
            <p:grpSpPr>
              <a:xfrm>
                <a:off x="1400864" y="1624076"/>
                <a:ext cx="560368" cy="825149"/>
                <a:chOff x="1342876" y="1647676"/>
                <a:chExt cx="560368" cy="825149"/>
              </a:xfrm>
            </p:grpSpPr>
            <p:sp>
              <p:nvSpPr>
                <p:cNvPr id="1377" name="Google Shape;1377;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8" name="Google Shape;1378;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9" name="Google Shape;1379;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0" name="Google Shape;1380;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1" name="Google Shape;1381;p89"/>
            <p:cNvGrpSpPr/>
            <p:nvPr/>
          </p:nvGrpSpPr>
          <p:grpSpPr>
            <a:xfrm>
              <a:off x="6104589" y="2219381"/>
              <a:ext cx="397892" cy="646462"/>
              <a:chOff x="1400864" y="1624076"/>
              <a:chExt cx="560368" cy="910439"/>
            </a:xfrm>
          </p:grpSpPr>
          <p:grpSp>
            <p:nvGrpSpPr>
              <p:cNvPr id="1382" name="Google Shape;1382;p89"/>
              <p:cNvGrpSpPr/>
              <p:nvPr/>
            </p:nvGrpSpPr>
            <p:grpSpPr>
              <a:xfrm>
                <a:off x="1400864" y="1624076"/>
                <a:ext cx="560368" cy="825149"/>
                <a:chOff x="1342876" y="1647676"/>
                <a:chExt cx="560368" cy="825149"/>
              </a:xfrm>
            </p:grpSpPr>
            <p:sp>
              <p:nvSpPr>
                <p:cNvPr id="1383" name="Google Shape;1383;p8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4" name="Google Shape;1384;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5" name="Google Shape;1385;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6" name="Google Shape;1386;p8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7" name="Google Shape;1387;p89"/>
            <p:cNvGrpSpPr/>
            <p:nvPr/>
          </p:nvGrpSpPr>
          <p:grpSpPr>
            <a:xfrm>
              <a:off x="7845614" y="2219381"/>
              <a:ext cx="397892" cy="646462"/>
              <a:chOff x="1400864" y="1624076"/>
              <a:chExt cx="560368" cy="910439"/>
            </a:xfrm>
          </p:grpSpPr>
          <p:grpSp>
            <p:nvGrpSpPr>
              <p:cNvPr id="1388" name="Google Shape;1388;p89"/>
              <p:cNvGrpSpPr/>
              <p:nvPr/>
            </p:nvGrpSpPr>
            <p:grpSpPr>
              <a:xfrm>
                <a:off x="1400864" y="1624076"/>
                <a:ext cx="560368" cy="825149"/>
                <a:chOff x="1342876" y="1647676"/>
                <a:chExt cx="560368" cy="825149"/>
              </a:xfrm>
            </p:grpSpPr>
            <p:sp>
              <p:nvSpPr>
                <p:cNvPr id="1389" name="Google Shape;1389;p8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0" name="Google Shape;1390;p8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1" name="Google Shape;1391;p8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2" name="Google Shape;1392;p8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93" name="Google Shape;1393;p89"/>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4" name="Google Shape;1394;p89"/>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5" name="Google Shape;1395;p89"/>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6" name="Google Shape;1396;p89"/>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7" name="Google Shape;1397;p89"/>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98"/>
        <p:cNvGrpSpPr/>
        <p:nvPr/>
      </p:nvGrpSpPr>
      <p:grpSpPr>
        <a:xfrm>
          <a:off x="0" y="0"/>
          <a:ext cx="0" cy="0"/>
          <a:chOff x="0" y="0"/>
          <a:chExt cx="0" cy="0"/>
        </a:xfrm>
      </p:grpSpPr>
      <p:pic>
        <p:nvPicPr>
          <p:cNvPr id="1399" name="Google Shape;1399;p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00" name="Google Shape;1400;p9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1" name="Google Shape;1401;p9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02" name="Google Shape;1402;p90"/>
          <p:cNvGrpSpPr/>
          <p:nvPr/>
        </p:nvGrpSpPr>
        <p:grpSpPr>
          <a:xfrm>
            <a:off x="881517" y="3131028"/>
            <a:ext cx="7361989" cy="646462"/>
            <a:chOff x="881517" y="2219381"/>
            <a:chExt cx="7361989" cy="646462"/>
          </a:xfrm>
        </p:grpSpPr>
        <p:grpSp>
          <p:nvGrpSpPr>
            <p:cNvPr id="1403" name="Google Shape;1403;p90"/>
            <p:cNvGrpSpPr/>
            <p:nvPr/>
          </p:nvGrpSpPr>
          <p:grpSpPr>
            <a:xfrm>
              <a:off x="881517" y="2219381"/>
              <a:ext cx="397892" cy="646462"/>
              <a:chOff x="1400864" y="1624076"/>
              <a:chExt cx="560368" cy="910439"/>
            </a:xfrm>
          </p:grpSpPr>
          <p:grpSp>
            <p:nvGrpSpPr>
              <p:cNvPr id="1404" name="Google Shape;1404;p90"/>
              <p:cNvGrpSpPr/>
              <p:nvPr/>
            </p:nvGrpSpPr>
            <p:grpSpPr>
              <a:xfrm>
                <a:off x="1400864" y="1624076"/>
                <a:ext cx="560368" cy="825149"/>
                <a:chOff x="1342876" y="1647676"/>
                <a:chExt cx="560368" cy="825149"/>
              </a:xfrm>
            </p:grpSpPr>
            <p:sp>
              <p:nvSpPr>
                <p:cNvPr id="1405" name="Google Shape;1405;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6" name="Google Shape;1406;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07" name="Google Shape;1407;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8" name="Google Shape;1408;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9" name="Google Shape;1409;p90"/>
            <p:cNvGrpSpPr/>
            <p:nvPr/>
          </p:nvGrpSpPr>
          <p:grpSpPr>
            <a:xfrm>
              <a:off x="2622541" y="2219381"/>
              <a:ext cx="397892" cy="646462"/>
              <a:chOff x="1400864" y="1624076"/>
              <a:chExt cx="560368" cy="910439"/>
            </a:xfrm>
          </p:grpSpPr>
          <p:grpSp>
            <p:nvGrpSpPr>
              <p:cNvPr id="1410" name="Google Shape;1410;p90"/>
              <p:cNvGrpSpPr/>
              <p:nvPr/>
            </p:nvGrpSpPr>
            <p:grpSpPr>
              <a:xfrm>
                <a:off x="1400864" y="1624076"/>
                <a:ext cx="560368" cy="825149"/>
                <a:chOff x="1342876" y="1647676"/>
                <a:chExt cx="560368" cy="825149"/>
              </a:xfrm>
            </p:grpSpPr>
            <p:sp>
              <p:nvSpPr>
                <p:cNvPr id="1411" name="Google Shape;1411;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2" name="Google Shape;1412;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13" name="Google Shape;1413;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14" name="Google Shape;1414;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15" name="Google Shape;1415;p90"/>
            <p:cNvGrpSpPr/>
            <p:nvPr/>
          </p:nvGrpSpPr>
          <p:grpSpPr>
            <a:xfrm>
              <a:off x="4363565" y="2219381"/>
              <a:ext cx="397892" cy="646462"/>
              <a:chOff x="1400864" y="1624076"/>
              <a:chExt cx="560368" cy="910439"/>
            </a:xfrm>
          </p:grpSpPr>
          <p:grpSp>
            <p:nvGrpSpPr>
              <p:cNvPr id="1416" name="Google Shape;1416;p90"/>
              <p:cNvGrpSpPr/>
              <p:nvPr/>
            </p:nvGrpSpPr>
            <p:grpSpPr>
              <a:xfrm>
                <a:off x="1400864" y="1624076"/>
                <a:ext cx="560368" cy="825149"/>
                <a:chOff x="1342876" y="1647676"/>
                <a:chExt cx="560368" cy="825149"/>
              </a:xfrm>
            </p:grpSpPr>
            <p:sp>
              <p:nvSpPr>
                <p:cNvPr id="1417" name="Google Shape;1417;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8" name="Google Shape;1418;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19" name="Google Shape;1419;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20" name="Google Shape;1420;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21" name="Google Shape;1421;p90"/>
            <p:cNvGrpSpPr/>
            <p:nvPr/>
          </p:nvGrpSpPr>
          <p:grpSpPr>
            <a:xfrm>
              <a:off x="6104589" y="2219381"/>
              <a:ext cx="397892" cy="646462"/>
              <a:chOff x="1400864" y="1624076"/>
              <a:chExt cx="560368" cy="910439"/>
            </a:xfrm>
          </p:grpSpPr>
          <p:grpSp>
            <p:nvGrpSpPr>
              <p:cNvPr id="1422" name="Google Shape;1422;p90"/>
              <p:cNvGrpSpPr/>
              <p:nvPr/>
            </p:nvGrpSpPr>
            <p:grpSpPr>
              <a:xfrm>
                <a:off x="1400864" y="1624076"/>
                <a:ext cx="560368" cy="825149"/>
                <a:chOff x="1342876" y="1647676"/>
                <a:chExt cx="560368" cy="825149"/>
              </a:xfrm>
            </p:grpSpPr>
            <p:sp>
              <p:nvSpPr>
                <p:cNvPr id="1423" name="Google Shape;1423;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4" name="Google Shape;1424;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25" name="Google Shape;1425;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26" name="Google Shape;1426;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27" name="Google Shape;1427;p90"/>
            <p:cNvGrpSpPr/>
            <p:nvPr/>
          </p:nvGrpSpPr>
          <p:grpSpPr>
            <a:xfrm>
              <a:off x="7845614" y="2219381"/>
              <a:ext cx="397892" cy="646462"/>
              <a:chOff x="1400864" y="1624076"/>
              <a:chExt cx="560368" cy="910439"/>
            </a:xfrm>
          </p:grpSpPr>
          <p:grpSp>
            <p:nvGrpSpPr>
              <p:cNvPr id="1428" name="Google Shape;1428;p90"/>
              <p:cNvGrpSpPr/>
              <p:nvPr/>
            </p:nvGrpSpPr>
            <p:grpSpPr>
              <a:xfrm>
                <a:off x="1400864" y="1624076"/>
                <a:ext cx="560368" cy="825149"/>
                <a:chOff x="1342876" y="1647676"/>
                <a:chExt cx="560368" cy="825149"/>
              </a:xfrm>
            </p:grpSpPr>
            <p:sp>
              <p:nvSpPr>
                <p:cNvPr id="1429" name="Google Shape;1429;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0" name="Google Shape;1430;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31" name="Google Shape;1431;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32" name="Google Shape;1432;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33" name="Google Shape;1433;p90"/>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34" name="Google Shape;1434;p90"/>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35" name="Google Shape;1435;p90"/>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36" name="Google Shape;1436;p90"/>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37" name="Google Shape;1437;p90"/>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438" name="Google Shape;1438;p90"/>
          <p:cNvGrpSpPr/>
          <p:nvPr/>
        </p:nvGrpSpPr>
        <p:grpSpPr>
          <a:xfrm>
            <a:off x="881517" y="1424144"/>
            <a:ext cx="7361989" cy="646462"/>
            <a:chOff x="881517" y="2219381"/>
            <a:chExt cx="7361989" cy="646462"/>
          </a:xfrm>
        </p:grpSpPr>
        <p:grpSp>
          <p:nvGrpSpPr>
            <p:cNvPr id="1439" name="Google Shape;1439;p90"/>
            <p:cNvGrpSpPr/>
            <p:nvPr/>
          </p:nvGrpSpPr>
          <p:grpSpPr>
            <a:xfrm>
              <a:off x="881517" y="2219381"/>
              <a:ext cx="397892" cy="646462"/>
              <a:chOff x="1400864" y="1624076"/>
              <a:chExt cx="560368" cy="910439"/>
            </a:xfrm>
          </p:grpSpPr>
          <p:grpSp>
            <p:nvGrpSpPr>
              <p:cNvPr id="1440" name="Google Shape;1440;p90"/>
              <p:cNvGrpSpPr/>
              <p:nvPr/>
            </p:nvGrpSpPr>
            <p:grpSpPr>
              <a:xfrm>
                <a:off x="1400864" y="1624076"/>
                <a:ext cx="560368" cy="825149"/>
                <a:chOff x="1342876" y="1647676"/>
                <a:chExt cx="560368" cy="825149"/>
              </a:xfrm>
            </p:grpSpPr>
            <p:sp>
              <p:nvSpPr>
                <p:cNvPr id="1441" name="Google Shape;1441;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42" name="Google Shape;1442;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43" name="Google Shape;1443;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44" name="Google Shape;1444;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45" name="Google Shape;1445;p90"/>
            <p:cNvGrpSpPr/>
            <p:nvPr/>
          </p:nvGrpSpPr>
          <p:grpSpPr>
            <a:xfrm>
              <a:off x="2622541" y="2219381"/>
              <a:ext cx="397892" cy="646462"/>
              <a:chOff x="1400864" y="1624076"/>
              <a:chExt cx="560368" cy="910439"/>
            </a:xfrm>
          </p:grpSpPr>
          <p:grpSp>
            <p:nvGrpSpPr>
              <p:cNvPr id="1446" name="Google Shape;1446;p90"/>
              <p:cNvGrpSpPr/>
              <p:nvPr/>
            </p:nvGrpSpPr>
            <p:grpSpPr>
              <a:xfrm>
                <a:off x="1400864" y="1624076"/>
                <a:ext cx="560368" cy="825149"/>
                <a:chOff x="1342876" y="1647676"/>
                <a:chExt cx="560368" cy="825149"/>
              </a:xfrm>
            </p:grpSpPr>
            <p:sp>
              <p:nvSpPr>
                <p:cNvPr id="1447" name="Google Shape;1447;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48" name="Google Shape;1448;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49" name="Google Shape;1449;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50" name="Google Shape;1450;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51" name="Google Shape;1451;p90"/>
            <p:cNvGrpSpPr/>
            <p:nvPr/>
          </p:nvGrpSpPr>
          <p:grpSpPr>
            <a:xfrm>
              <a:off x="4363565" y="2219381"/>
              <a:ext cx="397892" cy="646462"/>
              <a:chOff x="1400864" y="1624076"/>
              <a:chExt cx="560368" cy="910439"/>
            </a:xfrm>
          </p:grpSpPr>
          <p:grpSp>
            <p:nvGrpSpPr>
              <p:cNvPr id="1452" name="Google Shape;1452;p90"/>
              <p:cNvGrpSpPr/>
              <p:nvPr/>
            </p:nvGrpSpPr>
            <p:grpSpPr>
              <a:xfrm>
                <a:off x="1400864" y="1624076"/>
                <a:ext cx="560368" cy="825149"/>
                <a:chOff x="1342876" y="1647676"/>
                <a:chExt cx="560368" cy="825149"/>
              </a:xfrm>
            </p:grpSpPr>
            <p:sp>
              <p:nvSpPr>
                <p:cNvPr id="1453" name="Google Shape;1453;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54" name="Google Shape;1454;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55" name="Google Shape;1455;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56" name="Google Shape;1456;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57" name="Google Shape;1457;p90"/>
            <p:cNvGrpSpPr/>
            <p:nvPr/>
          </p:nvGrpSpPr>
          <p:grpSpPr>
            <a:xfrm>
              <a:off x="6104589" y="2219381"/>
              <a:ext cx="397892" cy="646462"/>
              <a:chOff x="1400864" y="1624076"/>
              <a:chExt cx="560368" cy="910439"/>
            </a:xfrm>
          </p:grpSpPr>
          <p:grpSp>
            <p:nvGrpSpPr>
              <p:cNvPr id="1458" name="Google Shape;1458;p90"/>
              <p:cNvGrpSpPr/>
              <p:nvPr/>
            </p:nvGrpSpPr>
            <p:grpSpPr>
              <a:xfrm>
                <a:off x="1400864" y="1624076"/>
                <a:ext cx="560368" cy="825149"/>
                <a:chOff x="1342876" y="1647676"/>
                <a:chExt cx="560368" cy="825149"/>
              </a:xfrm>
            </p:grpSpPr>
            <p:sp>
              <p:nvSpPr>
                <p:cNvPr id="1459" name="Google Shape;1459;p90"/>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60" name="Google Shape;1460;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61" name="Google Shape;1461;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62" name="Google Shape;1462;p90"/>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63" name="Google Shape;1463;p90"/>
            <p:cNvGrpSpPr/>
            <p:nvPr/>
          </p:nvGrpSpPr>
          <p:grpSpPr>
            <a:xfrm>
              <a:off x="7845614" y="2219381"/>
              <a:ext cx="397892" cy="646462"/>
              <a:chOff x="1400864" y="1624076"/>
              <a:chExt cx="560368" cy="910439"/>
            </a:xfrm>
          </p:grpSpPr>
          <p:grpSp>
            <p:nvGrpSpPr>
              <p:cNvPr id="1464" name="Google Shape;1464;p90"/>
              <p:cNvGrpSpPr/>
              <p:nvPr/>
            </p:nvGrpSpPr>
            <p:grpSpPr>
              <a:xfrm>
                <a:off x="1400864" y="1624076"/>
                <a:ext cx="560368" cy="825149"/>
                <a:chOff x="1342876" y="1647676"/>
                <a:chExt cx="560368" cy="825149"/>
              </a:xfrm>
            </p:grpSpPr>
            <p:sp>
              <p:nvSpPr>
                <p:cNvPr id="1465" name="Google Shape;1465;p90"/>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66" name="Google Shape;1466;p90"/>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67" name="Google Shape;1467;p90"/>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68" name="Google Shape;1468;p90"/>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69" name="Google Shape;1469;p90"/>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90"/>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1" name="Google Shape;1471;p90"/>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2" name="Google Shape;1472;p90"/>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3" name="Google Shape;1473;p90"/>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74"/>
        <p:cNvGrpSpPr/>
        <p:nvPr/>
      </p:nvGrpSpPr>
      <p:grpSpPr>
        <a:xfrm>
          <a:off x="0" y="0"/>
          <a:ext cx="0" cy="0"/>
          <a:chOff x="0" y="0"/>
          <a:chExt cx="0" cy="0"/>
        </a:xfrm>
      </p:grpSpPr>
      <p:pic>
        <p:nvPicPr>
          <p:cNvPr id="1475" name="Google Shape;1475;p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76" name="Google Shape;1476;p9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7" name="Google Shape;1477;p9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78" name="Google Shape;1478;p91"/>
          <p:cNvGrpSpPr/>
          <p:nvPr/>
        </p:nvGrpSpPr>
        <p:grpSpPr>
          <a:xfrm>
            <a:off x="2805107" y="1224889"/>
            <a:ext cx="3533786" cy="3185052"/>
            <a:chOff x="2801099" y="1114361"/>
            <a:chExt cx="3533786" cy="3185052"/>
          </a:xfrm>
        </p:grpSpPr>
        <p:grpSp>
          <p:nvGrpSpPr>
            <p:cNvPr id="1479" name="Google Shape;1479;p91"/>
            <p:cNvGrpSpPr/>
            <p:nvPr/>
          </p:nvGrpSpPr>
          <p:grpSpPr>
            <a:xfrm>
              <a:off x="2801099" y="1228944"/>
              <a:ext cx="3533786" cy="2955886"/>
              <a:chOff x="2801099" y="1066147"/>
              <a:chExt cx="3533786" cy="2955886"/>
            </a:xfrm>
          </p:grpSpPr>
          <p:grpSp>
            <p:nvGrpSpPr>
              <p:cNvPr id="1480" name="Google Shape;1480;p91"/>
              <p:cNvGrpSpPr/>
              <p:nvPr/>
            </p:nvGrpSpPr>
            <p:grpSpPr>
              <a:xfrm>
                <a:off x="6252959" y="1066147"/>
                <a:ext cx="81926" cy="2955886"/>
                <a:chOff x="6252959" y="1066147"/>
                <a:chExt cx="81926" cy="2955886"/>
              </a:xfrm>
            </p:grpSpPr>
            <p:sp>
              <p:nvSpPr>
                <p:cNvPr id="1481" name="Google Shape;1481;p91"/>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82" name="Google Shape;1482;p91"/>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83" name="Google Shape;1483;p91"/>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84" name="Google Shape;1484;p91"/>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85" name="Google Shape;1485;p91"/>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86" name="Google Shape;1486;p91"/>
              <p:cNvGrpSpPr/>
              <p:nvPr/>
            </p:nvGrpSpPr>
            <p:grpSpPr>
              <a:xfrm>
                <a:off x="2801099" y="1066147"/>
                <a:ext cx="81926" cy="2955886"/>
                <a:chOff x="2801099" y="1066147"/>
                <a:chExt cx="81926" cy="2955886"/>
              </a:xfrm>
            </p:grpSpPr>
            <p:sp>
              <p:nvSpPr>
                <p:cNvPr id="1487" name="Google Shape;1487;p91"/>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88" name="Google Shape;1488;p91"/>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89" name="Google Shape;1489;p91"/>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90" name="Google Shape;1490;p91"/>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91" name="Google Shape;1491;p91"/>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92" name="Google Shape;1492;p91"/>
            <p:cNvGrpSpPr/>
            <p:nvPr/>
          </p:nvGrpSpPr>
          <p:grpSpPr>
            <a:xfrm>
              <a:off x="2975830" y="1114361"/>
              <a:ext cx="3184323" cy="3185052"/>
              <a:chOff x="2908735" y="1068601"/>
              <a:chExt cx="3326530" cy="3327292"/>
            </a:xfrm>
          </p:grpSpPr>
          <p:sp>
            <p:nvSpPr>
              <p:cNvPr id="1493" name="Google Shape;1493;p91"/>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94" name="Google Shape;1494;p91"/>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95" name="Google Shape;1495;p91"/>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96" name="Google Shape;1496;p91"/>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97" name="Google Shape;1497;p91"/>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98" name="Google Shape;1498;p91"/>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99" name="Google Shape;1499;p91"/>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0" name="Google Shape;1500;p91"/>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1" name="Google Shape;1501;p91"/>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2" name="Google Shape;1502;p91"/>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3" name="Google Shape;1503;p91"/>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4" name="Google Shape;1504;p91"/>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5" name="Google Shape;1505;p91"/>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6" name="Google Shape;1506;p91"/>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7" name="Google Shape;1507;p91"/>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8" name="Google Shape;1508;p91"/>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09" name="Google Shape;1509;p91"/>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0" name="Google Shape;1510;p91"/>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1" name="Google Shape;1511;p91"/>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2" name="Google Shape;1512;p91"/>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3" name="Google Shape;1513;p91"/>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4" name="Google Shape;1514;p91"/>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4509"/>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5" name="Google Shape;1515;p91"/>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6" name="Google Shape;1516;p91"/>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7" name="Google Shape;1517;p91"/>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8" name="Google Shape;1518;p91"/>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19" name="Google Shape;1519;p91"/>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20" name="Google Shape;1520;p91"/>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21" name="Google Shape;1521;p91"/>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22" name="Google Shape;1522;p91"/>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23" name="Google Shape;1523;p91"/>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524" name="Google Shape;1524;p91"/>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525" name="Google Shape;1525;p91"/>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26" name="Google Shape;1526;p91"/>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27" name="Google Shape;1527;p91"/>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28" name="Google Shape;1528;p91"/>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29" name="Google Shape;1529;p91"/>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30" name="Google Shape;1530;p91"/>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31" name="Google Shape;1531;p91"/>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32" name="Google Shape;1532;p91"/>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33" name="Google Shape;1533;p91"/>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34" name="Google Shape;1534;p91"/>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535"/>
        <p:cNvGrpSpPr/>
        <p:nvPr/>
      </p:nvGrpSpPr>
      <p:grpSpPr>
        <a:xfrm>
          <a:off x="0" y="0"/>
          <a:ext cx="0" cy="0"/>
          <a:chOff x="0" y="0"/>
          <a:chExt cx="0" cy="0"/>
        </a:xfrm>
      </p:grpSpPr>
      <p:pic>
        <p:nvPicPr>
          <p:cNvPr id="1536" name="Google Shape;1536;p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537" name="Google Shape;1537;p9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38" name="Google Shape;1538;p9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539"/>
        <p:cNvGrpSpPr/>
        <p:nvPr/>
      </p:nvGrpSpPr>
      <p:grpSpPr>
        <a:xfrm>
          <a:off x="0" y="0"/>
          <a:ext cx="0" cy="0"/>
          <a:chOff x="0" y="0"/>
          <a:chExt cx="0" cy="0"/>
        </a:xfrm>
      </p:grpSpPr>
      <p:sp>
        <p:nvSpPr>
          <p:cNvPr id="1540" name="Google Shape;1540;p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41" name="Google Shape;1541;p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42" name="Google Shape;1542;p93"/>
          <p:cNvGrpSpPr/>
          <p:nvPr/>
        </p:nvGrpSpPr>
        <p:grpSpPr>
          <a:xfrm>
            <a:off x="2263140" y="1653932"/>
            <a:ext cx="4747260" cy="830997"/>
            <a:chOff x="2263140" y="1779657"/>
            <a:chExt cx="4747260" cy="830997"/>
          </a:xfrm>
        </p:grpSpPr>
        <p:cxnSp>
          <p:nvCxnSpPr>
            <p:cNvPr id="1543" name="Google Shape;1543;p93"/>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544" name="Google Shape;1544;p93"/>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545" name="Google Shape;1545;p93"/>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546"/>
        <p:cNvGrpSpPr/>
        <p:nvPr/>
      </p:nvGrpSpPr>
      <p:grpSpPr>
        <a:xfrm>
          <a:off x="0" y="0"/>
          <a:ext cx="0" cy="0"/>
          <a:chOff x="0" y="0"/>
          <a:chExt cx="0" cy="0"/>
        </a:xfrm>
      </p:grpSpPr>
      <p:sp>
        <p:nvSpPr>
          <p:cNvPr id="1547" name="Google Shape;1547;p94"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48" name="Google Shape;1548;p9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49" name="Google Shape;1549;p94"/>
          <p:cNvGrpSpPr/>
          <p:nvPr/>
        </p:nvGrpSpPr>
        <p:grpSpPr>
          <a:xfrm>
            <a:off x="2263140" y="1653932"/>
            <a:ext cx="4747260" cy="830997"/>
            <a:chOff x="2263140" y="1779657"/>
            <a:chExt cx="4747260" cy="830997"/>
          </a:xfrm>
        </p:grpSpPr>
        <p:cxnSp>
          <p:nvCxnSpPr>
            <p:cNvPr id="1550" name="Google Shape;1550;p94"/>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551" name="Google Shape;1551;p94"/>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552" name="Google Shape;1552;p94"/>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553"/>
        <p:cNvGrpSpPr/>
        <p:nvPr/>
      </p:nvGrpSpPr>
      <p:grpSpPr>
        <a:xfrm>
          <a:off x="0" y="0"/>
          <a:ext cx="0" cy="0"/>
          <a:chOff x="0" y="0"/>
          <a:chExt cx="0" cy="0"/>
        </a:xfrm>
      </p:grpSpPr>
      <p:sp>
        <p:nvSpPr>
          <p:cNvPr id="1554" name="Google Shape;1554;p95"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55" name="Google Shape;1555;p9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56" name="Google Shape;1556;p95"/>
          <p:cNvGrpSpPr/>
          <p:nvPr/>
        </p:nvGrpSpPr>
        <p:grpSpPr>
          <a:xfrm>
            <a:off x="2263140" y="1653932"/>
            <a:ext cx="4747260" cy="830997"/>
            <a:chOff x="2263140" y="1779657"/>
            <a:chExt cx="4747260" cy="830997"/>
          </a:xfrm>
        </p:grpSpPr>
        <p:cxnSp>
          <p:nvCxnSpPr>
            <p:cNvPr id="1557" name="Google Shape;1557;p95"/>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558" name="Google Shape;1558;p95"/>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559" name="Google Shape;1559;p95"/>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560"/>
        <p:cNvGrpSpPr/>
        <p:nvPr/>
      </p:nvGrpSpPr>
      <p:grpSpPr>
        <a:xfrm>
          <a:off x="0" y="0"/>
          <a:ext cx="0" cy="0"/>
          <a:chOff x="0" y="0"/>
          <a:chExt cx="0" cy="0"/>
        </a:xfrm>
      </p:grpSpPr>
      <p:sp>
        <p:nvSpPr>
          <p:cNvPr id="1561" name="Google Shape;1561;p96"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62" name="Google Shape;1562;p9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63" name="Google Shape;1563;p96"/>
          <p:cNvGrpSpPr/>
          <p:nvPr/>
        </p:nvGrpSpPr>
        <p:grpSpPr>
          <a:xfrm>
            <a:off x="1403060" y="1183590"/>
            <a:ext cx="6337881" cy="1569620"/>
            <a:chOff x="1492092" y="1002130"/>
            <a:chExt cx="6337881" cy="1569620"/>
          </a:xfrm>
        </p:grpSpPr>
        <p:cxnSp>
          <p:nvCxnSpPr>
            <p:cNvPr id="1564" name="Google Shape;1564;p96"/>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565" name="Google Shape;1565;p96"/>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566" name="Google Shape;1566;p96"/>
          <p:cNvGrpSpPr/>
          <p:nvPr/>
        </p:nvGrpSpPr>
        <p:grpSpPr>
          <a:xfrm>
            <a:off x="1492092" y="3662045"/>
            <a:ext cx="6159817" cy="71120"/>
            <a:chOff x="2145983" y="2931954"/>
            <a:chExt cx="6159817" cy="71120"/>
          </a:xfrm>
        </p:grpSpPr>
        <p:sp>
          <p:nvSpPr>
            <p:cNvPr id="1567" name="Google Shape;1567;p96"/>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8" name="Google Shape;1568;p96"/>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69" name="Google Shape;1569;p96"/>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70"/>
        <p:cNvGrpSpPr/>
        <p:nvPr/>
      </p:nvGrpSpPr>
      <p:grpSpPr>
        <a:xfrm>
          <a:off x="0" y="0"/>
          <a:ext cx="0" cy="0"/>
          <a:chOff x="0" y="0"/>
          <a:chExt cx="0" cy="0"/>
        </a:xfrm>
      </p:grpSpPr>
      <p:grpSp>
        <p:nvGrpSpPr>
          <p:cNvPr id="1571" name="Google Shape;1571;p97"/>
          <p:cNvGrpSpPr/>
          <p:nvPr/>
        </p:nvGrpSpPr>
        <p:grpSpPr>
          <a:xfrm>
            <a:off x="444" y="0"/>
            <a:ext cx="9143556" cy="5143500"/>
            <a:chOff x="444" y="317809"/>
            <a:chExt cx="9143556" cy="5143500"/>
          </a:xfrm>
        </p:grpSpPr>
        <p:pic>
          <p:nvPicPr>
            <p:cNvPr id="1572" name="Google Shape;1572;p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73" name="Google Shape;1573;p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74" name="Google Shape;1574;p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75" name="Google Shape;1575;p97"/>
          <p:cNvGrpSpPr/>
          <p:nvPr/>
        </p:nvGrpSpPr>
        <p:grpSpPr>
          <a:xfrm>
            <a:off x="904073" y="1547578"/>
            <a:ext cx="7494347" cy="2133815"/>
            <a:chOff x="822793" y="1506938"/>
            <a:chExt cx="7494347" cy="2133815"/>
          </a:xfrm>
        </p:grpSpPr>
        <p:sp>
          <p:nvSpPr>
            <p:cNvPr id="1576" name="Google Shape;1576;p97"/>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77" name="Google Shape;1577;p97"/>
            <p:cNvGrpSpPr/>
            <p:nvPr/>
          </p:nvGrpSpPr>
          <p:grpSpPr>
            <a:xfrm>
              <a:off x="822793" y="1506938"/>
              <a:ext cx="7391734" cy="1999241"/>
              <a:chOff x="1565910" y="1469735"/>
              <a:chExt cx="6079542" cy="2048377"/>
            </a:xfrm>
          </p:grpSpPr>
          <p:sp>
            <p:nvSpPr>
              <p:cNvPr id="1578" name="Google Shape;1578;p97"/>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97"/>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80" name="Google Shape;1580;p97"/>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81"/>
        <p:cNvGrpSpPr/>
        <p:nvPr/>
      </p:nvGrpSpPr>
      <p:grpSpPr>
        <a:xfrm>
          <a:off x="0" y="0"/>
          <a:ext cx="0" cy="0"/>
          <a:chOff x="0" y="0"/>
          <a:chExt cx="0" cy="0"/>
        </a:xfrm>
      </p:grpSpPr>
      <p:grpSp>
        <p:nvGrpSpPr>
          <p:cNvPr id="1582" name="Google Shape;1582;p98"/>
          <p:cNvGrpSpPr/>
          <p:nvPr/>
        </p:nvGrpSpPr>
        <p:grpSpPr>
          <a:xfrm>
            <a:off x="444" y="0"/>
            <a:ext cx="9143556" cy="5143500"/>
            <a:chOff x="444" y="317809"/>
            <a:chExt cx="9143556" cy="5143500"/>
          </a:xfrm>
        </p:grpSpPr>
        <p:pic>
          <p:nvPicPr>
            <p:cNvPr id="1583" name="Google Shape;1583;p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84" name="Google Shape;1584;p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85" name="Google Shape;1585;p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86" name="Google Shape;1586;p98"/>
          <p:cNvGrpSpPr/>
          <p:nvPr/>
        </p:nvGrpSpPr>
        <p:grpSpPr>
          <a:xfrm>
            <a:off x="904073" y="1547578"/>
            <a:ext cx="7494347" cy="2133815"/>
            <a:chOff x="822793" y="1506938"/>
            <a:chExt cx="7494347" cy="2133815"/>
          </a:xfrm>
        </p:grpSpPr>
        <p:sp>
          <p:nvSpPr>
            <p:cNvPr id="1587" name="Google Shape;1587;p98"/>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88" name="Google Shape;1588;p98"/>
            <p:cNvGrpSpPr/>
            <p:nvPr/>
          </p:nvGrpSpPr>
          <p:grpSpPr>
            <a:xfrm>
              <a:off x="822793" y="1506938"/>
              <a:ext cx="7391734" cy="1999241"/>
              <a:chOff x="1565910" y="1469735"/>
              <a:chExt cx="6079542" cy="2048377"/>
            </a:xfrm>
          </p:grpSpPr>
          <p:sp>
            <p:nvSpPr>
              <p:cNvPr id="1589" name="Google Shape;1589;p98"/>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98"/>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91" name="Google Shape;1591;p98"/>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92"/>
        <p:cNvGrpSpPr/>
        <p:nvPr/>
      </p:nvGrpSpPr>
      <p:grpSpPr>
        <a:xfrm>
          <a:off x="0" y="0"/>
          <a:ext cx="0" cy="0"/>
          <a:chOff x="0" y="0"/>
          <a:chExt cx="0" cy="0"/>
        </a:xfrm>
      </p:grpSpPr>
      <p:grpSp>
        <p:nvGrpSpPr>
          <p:cNvPr id="1593" name="Google Shape;1593;p99"/>
          <p:cNvGrpSpPr/>
          <p:nvPr/>
        </p:nvGrpSpPr>
        <p:grpSpPr>
          <a:xfrm>
            <a:off x="444" y="0"/>
            <a:ext cx="9143556" cy="5143500"/>
            <a:chOff x="444" y="317809"/>
            <a:chExt cx="9143556" cy="5143500"/>
          </a:xfrm>
        </p:grpSpPr>
        <p:pic>
          <p:nvPicPr>
            <p:cNvPr id="1594" name="Google Shape;1594;p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95" name="Google Shape;1595;p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96" name="Google Shape;1596;p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97" name="Google Shape;1597;p99"/>
          <p:cNvGrpSpPr/>
          <p:nvPr/>
        </p:nvGrpSpPr>
        <p:grpSpPr>
          <a:xfrm>
            <a:off x="904073" y="1547578"/>
            <a:ext cx="7494347" cy="2133815"/>
            <a:chOff x="822793" y="1506938"/>
            <a:chExt cx="7494347" cy="2133815"/>
          </a:xfrm>
        </p:grpSpPr>
        <p:sp>
          <p:nvSpPr>
            <p:cNvPr id="1598" name="Google Shape;1598;p99"/>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99" name="Google Shape;1599;p99"/>
            <p:cNvGrpSpPr/>
            <p:nvPr/>
          </p:nvGrpSpPr>
          <p:grpSpPr>
            <a:xfrm>
              <a:off x="822793" y="1506938"/>
              <a:ext cx="7391734" cy="1999241"/>
              <a:chOff x="1565910" y="1469735"/>
              <a:chExt cx="6079542" cy="2048377"/>
            </a:xfrm>
          </p:grpSpPr>
          <p:sp>
            <p:nvSpPr>
              <p:cNvPr id="1600" name="Google Shape;1600;p99"/>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1" name="Google Shape;1601;p99"/>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602" name="Google Shape;1602;p99"/>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603"/>
        <p:cNvGrpSpPr/>
        <p:nvPr/>
      </p:nvGrpSpPr>
      <p:grpSpPr>
        <a:xfrm>
          <a:off x="0" y="0"/>
          <a:ext cx="0" cy="0"/>
          <a:chOff x="0" y="0"/>
          <a:chExt cx="0" cy="0"/>
        </a:xfrm>
      </p:grpSpPr>
      <p:grpSp>
        <p:nvGrpSpPr>
          <p:cNvPr id="1604" name="Google Shape;1604;p100"/>
          <p:cNvGrpSpPr/>
          <p:nvPr/>
        </p:nvGrpSpPr>
        <p:grpSpPr>
          <a:xfrm>
            <a:off x="444" y="0"/>
            <a:ext cx="9143556" cy="5143500"/>
            <a:chOff x="444" y="317809"/>
            <a:chExt cx="9143556" cy="5143500"/>
          </a:xfrm>
        </p:grpSpPr>
        <p:pic>
          <p:nvPicPr>
            <p:cNvPr id="1605" name="Google Shape;1605;p100"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606" name="Google Shape;1606;p100"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607" name="Google Shape;1607;p100"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608" name="Google Shape;1608;p100"/>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9" name="Google Shape;1609;p100"/>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10" name="Google Shape;1610;p100"/>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611" name="Google Shape;1611;p100"/>
          <p:cNvGrpSpPr/>
          <p:nvPr/>
        </p:nvGrpSpPr>
        <p:grpSpPr>
          <a:xfrm>
            <a:off x="1985011" y="1602036"/>
            <a:ext cx="502919" cy="45719"/>
            <a:chOff x="1985011" y="1602036"/>
            <a:chExt cx="502919" cy="45719"/>
          </a:xfrm>
        </p:grpSpPr>
        <p:sp>
          <p:nvSpPr>
            <p:cNvPr id="1612" name="Google Shape;1612;p100"/>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13" name="Google Shape;1613;p100"/>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14" name="Google Shape;1614;p100"/>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15" name="Google Shape;1615;p100"/>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616" name="Google Shape;1616;p100"/>
          <p:cNvGrpSpPr/>
          <p:nvPr/>
        </p:nvGrpSpPr>
        <p:grpSpPr>
          <a:xfrm>
            <a:off x="6656071" y="3518606"/>
            <a:ext cx="502919" cy="45719"/>
            <a:chOff x="6656071" y="3518606"/>
            <a:chExt cx="502919" cy="45719"/>
          </a:xfrm>
        </p:grpSpPr>
        <p:sp>
          <p:nvSpPr>
            <p:cNvPr id="1617" name="Google Shape;1617;p100"/>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18" name="Google Shape;1618;p100"/>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19" name="Google Shape;1619;p100"/>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20" name="Google Shape;1620;p100"/>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621" name="Google Shape;1621;p100"/>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622"/>
        <p:cNvGrpSpPr/>
        <p:nvPr/>
      </p:nvGrpSpPr>
      <p:grpSpPr>
        <a:xfrm>
          <a:off x="0" y="0"/>
          <a:ext cx="0" cy="0"/>
          <a:chOff x="0" y="0"/>
          <a:chExt cx="0" cy="0"/>
        </a:xfrm>
      </p:grpSpPr>
      <p:grpSp>
        <p:nvGrpSpPr>
          <p:cNvPr id="1623" name="Google Shape;1623;p101"/>
          <p:cNvGrpSpPr/>
          <p:nvPr/>
        </p:nvGrpSpPr>
        <p:grpSpPr>
          <a:xfrm>
            <a:off x="444" y="0"/>
            <a:ext cx="9143556" cy="5143500"/>
            <a:chOff x="444" y="317809"/>
            <a:chExt cx="9143556" cy="5143500"/>
          </a:xfrm>
        </p:grpSpPr>
        <p:pic>
          <p:nvPicPr>
            <p:cNvPr id="1624" name="Google Shape;1624;p10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625" name="Google Shape;1625;p10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626" name="Google Shape;1626;p1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627" name="Google Shape;1627;p101"/>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28" name="Google Shape;1628;p101"/>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29" name="Google Shape;1629;p101"/>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630" name="Google Shape;1630;p101"/>
          <p:cNvGrpSpPr/>
          <p:nvPr/>
        </p:nvGrpSpPr>
        <p:grpSpPr>
          <a:xfrm>
            <a:off x="1985011" y="1602036"/>
            <a:ext cx="502919" cy="45719"/>
            <a:chOff x="1985011" y="1602036"/>
            <a:chExt cx="502919" cy="45719"/>
          </a:xfrm>
        </p:grpSpPr>
        <p:sp>
          <p:nvSpPr>
            <p:cNvPr id="1631" name="Google Shape;1631;p101"/>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32" name="Google Shape;1632;p101"/>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33" name="Google Shape;1633;p101"/>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34" name="Google Shape;1634;p101"/>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635" name="Google Shape;1635;p101"/>
          <p:cNvGrpSpPr/>
          <p:nvPr/>
        </p:nvGrpSpPr>
        <p:grpSpPr>
          <a:xfrm>
            <a:off x="6656071" y="3518606"/>
            <a:ext cx="502919" cy="45719"/>
            <a:chOff x="6656071" y="3518606"/>
            <a:chExt cx="502919" cy="45719"/>
          </a:xfrm>
        </p:grpSpPr>
        <p:sp>
          <p:nvSpPr>
            <p:cNvPr id="1636" name="Google Shape;1636;p101"/>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37" name="Google Shape;1637;p101"/>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38" name="Google Shape;1638;p101"/>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39" name="Google Shape;1639;p101"/>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640" name="Google Shape;1640;p101"/>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641"/>
        <p:cNvGrpSpPr/>
        <p:nvPr/>
      </p:nvGrpSpPr>
      <p:grpSpPr>
        <a:xfrm>
          <a:off x="0" y="0"/>
          <a:ext cx="0" cy="0"/>
          <a:chOff x="0" y="0"/>
          <a:chExt cx="0" cy="0"/>
        </a:xfrm>
      </p:grpSpPr>
      <p:grpSp>
        <p:nvGrpSpPr>
          <p:cNvPr id="1642" name="Google Shape;1642;p102"/>
          <p:cNvGrpSpPr/>
          <p:nvPr/>
        </p:nvGrpSpPr>
        <p:grpSpPr>
          <a:xfrm>
            <a:off x="444" y="0"/>
            <a:ext cx="9143556" cy="5143500"/>
            <a:chOff x="444" y="317809"/>
            <a:chExt cx="9143556" cy="5143500"/>
          </a:xfrm>
        </p:grpSpPr>
        <p:pic>
          <p:nvPicPr>
            <p:cNvPr id="1643" name="Google Shape;1643;p102"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644" name="Google Shape;1644;p102"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645" name="Google Shape;1645;p10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646" name="Google Shape;1646;p102"/>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47" name="Google Shape;1647;p102"/>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48" name="Google Shape;1648;p102"/>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649" name="Google Shape;1649;p102"/>
          <p:cNvGrpSpPr/>
          <p:nvPr/>
        </p:nvGrpSpPr>
        <p:grpSpPr>
          <a:xfrm>
            <a:off x="1985011" y="1602036"/>
            <a:ext cx="502919" cy="45719"/>
            <a:chOff x="1985011" y="1602036"/>
            <a:chExt cx="502919" cy="45719"/>
          </a:xfrm>
        </p:grpSpPr>
        <p:sp>
          <p:nvSpPr>
            <p:cNvPr id="1650" name="Google Shape;1650;p102"/>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51" name="Google Shape;1651;p102"/>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52" name="Google Shape;1652;p102"/>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53" name="Google Shape;1653;p102"/>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654" name="Google Shape;1654;p102"/>
          <p:cNvGrpSpPr/>
          <p:nvPr/>
        </p:nvGrpSpPr>
        <p:grpSpPr>
          <a:xfrm>
            <a:off x="6656071" y="3518606"/>
            <a:ext cx="502919" cy="45719"/>
            <a:chOff x="6656071" y="3518606"/>
            <a:chExt cx="502919" cy="45719"/>
          </a:xfrm>
        </p:grpSpPr>
        <p:sp>
          <p:nvSpPr>
            <p:cNvPr id="1655" name="Google Shape;1655;p102"/>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56" name="Google Shape;1656;p102"/>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57" name="Google Shape;1657;p102"/>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58" name="Google Shape;1658;p102"/>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659" name="Google Shape;1659;p102"/>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6" Type="http://schemas.openxmlformats.org/officeDocument/2006/relationships/slideLayout" Target="../slideLayouts/slideLayout38.xml"/><Relationship Id="rId117" Type="http://schemas.openxmlformats.org/officeDocument/2006/relationships/slideLayout" Target="../slideLayouts/slideLayout129.xml"/><Relationship Id="rId21" Type="http://schemas.openxmlformats.org/officeDocument/2006/relationships/slideLayout" Target="../slideLayouts/slideLayout33.xml"/><Relationship Id="rId42" Type="http://schemas.openxmlformats.org/officeDocument/2006/relationships/slideLayout" Target="../slideLayouts/slideLayout54.xml"/><Relationship Id="rId47" Type="http://schemas.openxmlformats.org/officeDocument/2006/relationships/slideLayout" Target="../slideLayouts/slideLayout59.xml"/><Relationship Id="rId63" Type="http://schemas.openxmlformats.org/officeDocument/2006/relationships/slideLayout" Target="../slideLayouts/slideLayout75.xml"/><Relationship Id="rId68" Type="http://schemas.openxmlformats.org/officeDocument/2006/relationships/slideLayout" Target="../slideLayouts/slideLayout80.xml"/><Relationship Id="rId84" Type="http://schemas.openxmlformats.org/officeDocument/2006/relationships/slideLayout" Target="../slideLayouts/slideLayout96.xml"/><Relationship Id="rId89" Type="http://schemas.openxmlformats.org/officeDocument/2006/relationships/slideLayout" Target="../slideLayouts/slideLayout101.xml"/><Relationship Id="rId112" Type="http://schemas.openxmlformats.org/officeDocument/2006/relationships/slideLayout" Target="../slideLayouts/slideLayout124.xml"/><Relationship Id="rId16" Type="http://schemas.openxmlformats.org/officeDocument/2006/relationships/slideLayout" Target="../slideLayouts/slideLayout28.xml"/><Relationship Id="rId107" Type="http://schemas.openxmlformats.org/officeDocument/2006/relationships/slideLayout" Target="../slideLayouts/slideLayout119.xml"/><Relationship Id="rId11" Type="http://schemas.openxmlformats.org/officeDocument/2006/relationships/slideLayout" Target="../slideLayouts/slideLayout23.xml"/><Relationship Id="rId32" Type="http://schemas.openxmlformats.org/officeDocument/2006/relationships/slideLayout" Target="../slideLayouts/slideLayout44.xml"/><Relationship Id="rId37" Type="http://schemas.openxmlformats.org/officeDocument/2006/relationships/slideLayout" Target="../slideLayouts/slideLayout49.xml"/><Relationship Id="rId53" Type="http://schemas.openxmlformats.org/officeDocument/2006/relationships/slideLayout" Target="../slideLayouts/slideLayout65.xml"/><Relationship Id="rId58" Type="http://schemas.openxmlformats.org/officeDocument/2006/relationships/slideLayout" Target="../slideLayouts/slideLayout70.xml"/><Relationship Id="rId74" Type="http://schemas.openxmlformats.org/officeDocument/2006/relationships/slideLayout" Target="../slideLayouts/slideLayout86.xml"/><Relationship Id="rId79" Type="http://schemas.openxmlformats.org/officeDocument/2006/relationships/slideLayout" Target="../slideLayouts/slideLayout91.xml"/><Relationship Id="rId102" Type="http://schemas.openxmlformats.org/officeDocument/2006/relationships/slideLayout" Target="../slideLayouts/slideLayout114.xml"/><Relationship Id="rId5" Type="http://schemas.openxmlformats.org/officeDocument/2006/relationships/slideLayout" Target="../slideLayouts/slideLayout17.xml"/><Relationship Id="rId90" Type="http://schemas.openxmlformats.org/officeDocument/2006/relationships/slideLayout" Target="../slideLayouts/slideLayout102.xml"/><Relationship Id="rId95" Type="http://schemas.openxmlformats.org/officeDocument/2006/relationships/slideLayout" Target="../slideLayouts/slideLayout107.xml"/><Relationship Id="rId22" Type="http://schemas.openxmlformats.org/officeDocument/2006/relationships/slideLayout" Target="../slideLayouts/slideLayout34.xml"/><Relationship Id="rId27" Type="http://schemas.openxmlformats.org/officeDocument/2006/relationships/slideLayout" Target="../slideLayouts/slideLayout39.xml"/><Relationship Id="rId43" Type="http://schemas.openxmlformats.org/officeDocument/2006/relationships/slideLayout" Target="../slideLayouts/slideLayout55.xml"/><Relationship Id="rId48" Type="http://schemas.openxmlformats.org/officeDocument/2006/relationships/slideLayout" Target="../slideLayouts/slideLayout60.xml"/><Relationship Id="rId64" Type="http://schemas.openxmlformats.org/officeDocument/2006/relationships/slideLayout" Target="../slideLayouts/slideLayout76.xml"/><Relationship Id="rId69" Type="http://schemas.openxmlformats.org/officeDocument/2006/relationships/slideLayout" Target="../slideLayouts/slideLayout81.xml"/><Relationship Id="rId113" Type="http://schemas.openxmlformats.org/officeDocument/2006/relationships/slideLayout" Target="../slideLayouts/slideLayout125.xml"/><Relationship Id="rId118" Type="http://schemas.openxmlformats.org/officeDocument/2006/relationships/theme" Target="../theme/theme3.xml"/><Relationship Id="rId80" Type="http://schemas.openxmlformats.org/officeDocument/2006/relationships/slideLayout" Target="../slideLayouts/slideLayout92.xml"/><Relationship Id="rId85" Type="http://schemas.openxmlformats.org/officeDocument/2006/relationships/slideLayout" Target="../slideLayouts/slideLayout97.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33" Type="http://schemas.openxmlformats.org/officeDocument/2006/relationships/slideLayout" Target="../slideLayouts/slideLayout45.xml"/><Relationship Id="rId38" Type="http://schemas.openxmlformats.org/officeDocument/2006/relationships/slideLayout" Target="../slideLayouts/slideLayout50.xml"/><Relationship Id="rId59" Type="http://schemas.openxmlformats.org/officeDocument/2006/relationships/slideLayout" Target="../slideLayouts/slideLayout71.xml"/><Relationship Id="rId103" Type="http://schemas.openxmlformats.org/officeDocument/2006/relationships/slideLayout" Target="../slideLayouts/slideLayout115.xml"/><Relationship Id="rId108" Type="http://schemas.openxmlformats.org/officeDocument/2006/relationships/slideLayout" Target="../slideLayouts/slideLayout120.xml"/><Relationship Id="rId54" Type="http://schemas.openxmlformats.org/officeDocument/2006/relationships/slideLayout" Target="../slideLayouts/slideLayout66.xml"/><Relationship Id="rId70" Type="http://schemas.openxmlformats.org/officeDocument/2006/relationships/slideLayout" Target="../slideLayouts/slideLayout82.xml"/><Relationship Id="rId75" Type="http://schemas.openxmlformats.org/officeDocument/2006/relationships/slideLayout" Target="../slideLayouts/slideLayout87.xml"/><Relationship Id="rId91" Type="http://schemas.openxmlformats.org/officeDocument/2006/relationships/slideLayout" Target="../slideLayouts/slideLayout103.xml"/><Relationship Id="rId96" Type="http://schemas.openxmlformats.org/officeDocument/2006/relationships/slideLayout" Target="../slideLayouts/slideLayout10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23" Type="http://schemas.openxmlformats.org/officeDocument/2006/relationships/slideLayout" Target="../slideLayouts/slideLayout35.xml"/><Relationship Id="rId28" Type="http://schemas.openxmlformats.org/officeDocument/2006/relationships/slideLayout" Target="../slideLayouts/slideLayout40.xml"/><Relationship Id="rId49" Type="http://schemas.openxmlformats.org/officeDocument/2006/relationships/slideLayout" Target="../slideLayouts/slideLayout61.xml"/><Relationship Id="rId114" Type="http://schemas.openxmlformats.org/officeDocument/2006/relationships/slideLayout" Target="../slideLayouts/slideLayout126.xml"/><Relationship Id="rId10" Type="http://schemas.openxmlformats.org/officeDocument/2006/relationships/slideLayout" Target="../slideLayouts/slideLayout22.xml"/><Relationship Id="rId31" Type="http://schemas.openxmlformats.org/officeDocument/2006/relationships/slideLayout" Target="../slideLayouts/slideLayout43.xml"/><Relationship Id="rId44" Type="http://schemas.openxmlformats.org/officeDocument/2006/relationships/slideLayout" Target="../slideLayouts/slideLayout56.xml"/><Relationship Id="rId52" Type="http://schemas.openxmlformats.org/officeDocument/2006/relationships/slideLayout" Target="../slideLayouts/slideLayout64.xml"/><Relationship Id="rId60" Type="http://schemas.openxmlformats.org/officeDocument/2006/relationships/slideLayout" Target="../slideLayouts/slideLayout72.xml"/><Relationship Id="rId65" Type="http://schemas.openxmlformats.org/officeDocument/2006/relationships/slideLayout" Target="../slideLayouts/slideLayout77.xml"/><Relationship Id="rId73" Type="http://schemas.openxmlformats.org/officeDocument/2006/relationships/slideLayout" Target="../slideLayouts/slideLayout85.xml"/><Relationship Id="rId78" Type="http://schemas.openxmlformats.org/officeDocument/2006/relationships/slideLayout" Target="../slideLayouts/slideLayout90.xml"/><Relationship Id="rId81" Type="http://schemas.openxmlformats.org/officeDocument/2006/relationships/slideLayout" Target="../slideLayouts/slideLayout93.xml"/><Relationship Id="rId86" Type="http://schemas.openxmlformats.org/officeDocument/2006/relationships/slideLayout" Target="../slideLayouts/slideLayout98.xml"/><Relationship Id="rId94" Type="http://schemas.openxmlformats.org/officeDocument/2006/relationships/slideLayout" Target="../slideLayouts/slideLayout106.xml"/><Relationship Id="rId99" Type="http://schemas.openxmlformats.org/officeDocument/2006/relationships/slideLayout" Target="../slideLayouts/slideLayout111.xml"/><Relationship Id="rId101" Type="http://schemas.openxmlformats.org/officeDocument/2006/relationships/slideLayout" Target="../slideLayouts/slideLayout113.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39" Type="http://schemas.openxmlformats.org/officeDocument/2006/relationships/slideLayout" Target="../slideLayouts/slideLayout51.xml"/><Relationship Id="rId109" Type="http://schemas.openxmlformats.org/officeDocument/2006/relationships/slideLayout" Target="../slideLayouts/slideLayout121.xml"/><Relationship Id="rId34" Type="http://schemas.openxmlformats.org/officeDocument/2006/relationships/slideLayout" Target="../slideLayouts/slideLayout46.xml"/><Relationship Id="rId50" Type="http://schemas.openxmlformats.org/officeDocument/2006/relationships/slideLayout" Target="../slideLayouts/slideLayout62.xml"/><Relationship Id="rId55" Type="http://schemas.openxmlformats.org/officeDocument/2006/relationships/slideLayout" Target="../slideLayouts/slideLayout67.xml"/><Relationship Id="rId76" Type="http://schemas.openxmlformats.org/officeDocument/2006/relationships/slideLayout" Target="../slideLayouts/slideLayout88.xml"/><Relationship Id="rId97" Type="http://schemas.openxmlformats.org/officeDocument/2006/relationships/slideLayout" Target="../slideLayouts/slideLayout109.xml"/><Relationship Id="rId104" Type="http://schemas.openxmlformats.org/officeDocument/2006/relationships/slideLayout" Target="../slideLayouts/slideLayout116.xml"/><Relationship Id="rId7" Type="http://schemas.openxmlformats.org/officeDocument/2006/relationships/slideLayout" Target="../slideLayouts/slideLayout19.xml"/><Relationship Id="rId71" Type="http://schemas.openxmlformats.org/officeDocument/2006/relationships/slideLayout" Target="../slideLayouts/slideLayout83.xml"/><Relationship Id="rId92" Type="http://schemas.openxmlformats.org/officeDocument/2006/relationships/slideLayout" Target="../slideLayouts/slideLayout104.xml"/><Relationship Id="rId2" Type="http://schemas.openxmlformats.org/officeDocument/2006/relationships/slideLayout" Target="../slideLayouts/slideLayout14.xml"/><Relationship Id="rId29" Type="http://schemas.openxmlformats.org/officeDocument/2006/relationships/slideLayout" Target="../slideLayouts/slideLayout41.xml"/><Relationship Id="rId24" Type="http://schemas.openxmlformats.org/officeDocument/2006/relationships/slideLayout" Target="../slideLayouts/slideLayout36.xml"/><Relationship Id="rId40" Type="http://schemas.openxmlformats.org/officeDocument/2006/relationships/slideLayout" Target="../slideLayouts/slideLayout52.xml"/><Relationship Id="rId45" Type="http://schemas.openxmlformats.org/officeDocument/2006/relationships/slideLayout" Target="../slideLayouts/slideLayout57.xml"/><Relationship Id="rId66" Type="http://schemas.openxmlformats.org/officeDocument/2006/relationships/slideLayout" Target="../slideLayouts/slideLayout78.xml"/><Relationship Id="rId87" Type="http://schemas.openxmlformats.org/officeDocument/2006/relationships/slideLayout" Target="../slideLayouts/slideLayout99.xml"/><Relationship Id="rId110" Type="http://schemas.openxmlformats.org/officeDocument/2006/relationships/slideLayout" Target="../slideLayouts/slideLayout122.xml"/><Relationship Id="rId115" Type="http://schemas.openxmlformats.org/officeDocument/2006/relationships/slideLayout" Target="../slideLayouts/slideLayout127.xml"/><Relationship Id="rId61" Type="http://schemas.openxmlformats.org/officeDocument/2006/relationships/slideLayout" Target="../slideLayouts/slideLayout73.xml"/><Relationship Id="rId82" Type="http://schemas.openxmlformats.org/officeDocument/2006/relationships/slideLayout" Target="../slideLayouts/slideLayout94.xml"/><Relationship Id="rId19" Type="http://schemas.openxmlformats.org/officeDocument/2006/relationships/slideLayout" Target="../slideLayouts/slideLayout31.xml"/><Relationship Id="rId14" Type="http://schemas.openxmlformats.org/officeDocument/2006/relationships/slideLayout" Target="../slideLayouts/slideLayout26.xml"/><Relationship Id="rId30" Type="http://schemas.openxmlformats.org/officeDocument/2006/relationships/slideLayout" Target="../slideLayouts/slideLayout42.xml"/><Relationship Id="rId35" Type="http://schemas.openxmlformats.org/officeDocument/2006/relationships/slideLayout" Target="../slideLayouts/slideLayout47.xml"/><Relationship Id="rId56" Type="http://schemas.openxmlformats.org/officeDocument/2006/relationships/slideLayout" Target="../slideLayouts/slideLayout68.xml"/><Relationship Id="rId77" Type="http://schemas.openxmlformats.org/officeDocument/2006/relationships/slideLayout" Target="../slideLayouts/slideLayout89.xml"/><Relationship Id="rId100" Type="http://schemas.openxmlformats.org/officeDocument/2006/relationships/slideLayout" Target="../slideLayouts/slideLayout112.xml"/><Relationship Id="rId105" Type="http://schemas.openxmlformats.org/officeDocument/2006/relationships/slideLayout" Target="../slideLayouts/slideLayout117.xml"/><Relationship Id="rId8" Type="http://schemas.openxmlformats.org/officeDocument/2006/relationships/slideLayout" Target="../slideLayouts/slideLayout20.xml"/><Relationship Id="rId51" Type="http://schemas.openxmlformats.org/officeDocument/2006/relationships/slideLayout" Target="../slideLayouts/slideLayout63.xml"/><Relationship Id="rId72" Type="http://schemas.openxmlformats.org/officeDocument/2006/relationships/slideLayout" Target="../slideLayouts/slideLayout84.xml"/><Relationship Id="rId93" Type="http://schemas.openxmlformats.org/officeDocument/2006/relationships/slideLayout" Target="../slideLayouts/slideLayout105.xml"/><Relationship Id="rId98" Type="http://schemas.openxmlformats.org/officeDocument/2006/relationships/slideLayout" Target="../slideLayouts/slideLayout110.xml"/><Relationship Id="rId3" Type="http://schemas.openxmlformats.org/officeDocument/2006/relationships/slideLayout" Target="../slideLayouts/slideLayout15.xml"/><Relationship Id="rId25" Type="http://schemas.openxmlformats.org/officeDocument/2006/relationships/slideLayout" Target="../slideLayouts/slideLayout37.xml"/><Relationship Id="rId46" Type="http://schemas.openxmlformats.org/officeDocument/2006/relationships/slideLayout" Target="../slideLayouts/slideLayout58.xml"/><Relationship Id="rId67" Type="http://schemas.openxmlformats.org/officeDocument/2006/relationships/slideLayout" Target="../slideLayouts/slideLayout79.xml"/><Relationship Id="rId116" Type="http://schemas.openxmlformats.org/officeDocument/2006/relationships/slideLayout" Target="../slideLayouts/slideLayout128.xml"/><Relationship Id="rId20" Type="http://schemas.openxmlformats.org/officeDocument/2006/relationships/slideLayout" Target="../slideLayouts/slideLayout32.xml"/><Relationship Id="rId41" Type="http://schemas.openxmlformats.org/officeDocument/2006/relationships/slideLayout" Target="../slideLayouts/slideLayout53.xml"/><Relationship Id="rId62" Type="http://schemas.openxmlformats.org/officeDocument/2006/relationships/slideLayout" Target="../slideLayouts/slideLayout74.xml"/><Relationship Id="rId83" Type="http://schemas.openxmlformats.org/officeDocument/2006/relationships/slideLayout" Target="../slideLayouts/slideLayout95.xml"/><Relationship Id="rId88" Type="http://schemas.openxmlformats.org/officeDocument/2006/relationships/slideLayout" Target="../slideLayouts/slideLayout100.xml"/><Relationship Id="rId111" Type="http://schemas.openxmlformats.org/officeDocument/2006/relationships/slideLayout" Target="../slideLayouts/slideLayout123.xml"/><Relationship Id="rId15" Type="http://schemas.openxmlformats.org/officeDocument/2006/relationships/slideLayout" Target="../slideLayouts/slideLayout27.xml"/><Relationship Id="rId36" Type="http://schemas.openxmlformats.org/officeDocument/2006/relationships/slideLayout" Target="../slideLayouts/slideLayout48.xml"/><Relationship Id="rId57" Type="http://schemas.openxmlformats.org/officeDocument/2006/relationships/slideLayout" Target="../slideLayouts/slideLayout69.xml"/><Relationship Id="rId106" Type="http://schemas.openxmlformats.org/officeDocument/2006/relationships/slideLayout" Target="../slideLayouts/slideLayout1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77666" y="427735"/>
            <a:ext cx="6797992" cy="1710943"/>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b="0" i="0" u="none" strike="noStrike" cap="none">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13"/>
          <p:cNvSpPr txBox="1">
            <a:spLocks noGrp="1"/>
          </p:cNvSpPr>
          <p:nvPr>
            <p:ph type="body" idx="1"/>
          </p:nvPr>
        </p:nvSpPr>
        <p:spPr>
          <a:xfrm>
            <a:off x="377666" y="2459482"/>
            <a:ext cx="6797992" cy="7057644"/>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800" b="0" i="0" u="none" strike="noStrike" cap="none">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3" name="Google Shape;53;p13"/>
          <p:cNvSpPr txBox="1">
            <a:spLocks noGrp="1"/>
          </p:cNvSpPr>
          <p:nvPr>
            <p:ph type="ftr" idx="11"/>
          </p:nvPr>
        </p:nvSpPr>
        <p:spPr>
          <a:xfrm>
            <a:off x="2568130" y="9944862"/>
            <a:ext cx="2417063" cy="534670"/>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b="0" i="0" u="none" strike="noStrike" cap="none">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54" name="Google Shape;54;p13"/>
          <p:cNvSpPr txBox="1">
            <a:spLocks noGrp="1"/>
          </p:cNvSpPr>
          <p:nvPr>
            <p:ph type="dt" idx="10"/>
          </p:nvPr>
        </p:nvSpPr>
        <p:spPr>
          <a:xfrm>
            <a:off x="377666" y="9944862"/>
            <a:ext cx="1737264" cy="53467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b="0" i="0" u="none" strike="noStrike" cap="none">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55" name="Google Shape;55;p13"/>
          <p:cNvSpPr txBox="1">
            <a:spLocks noGrp="1"/>
          </p:cNvSpPr>
          <p:nvPr>
            <p:ph type="sldNum" idx="12"/>
          </p:nvPr>
        </p:nvSpPr>
        <p:spPr>
          <a:xfrm>
            <a:off x="5438394" y="9944862"/>
            <a:ext cx="1737264" cy="534670"/>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b="0" i="0" u="none" strike="noStrike" cap="none">
                <a:solidFill>
                  <a:srgbClr val="888888"/>
                </a:solidFill>
              </a:defRPr>
            </a:lvl1pPr>
            <a:lvl2pPr marL="0" marR="0" lvl="1" indent="0" algn="r" rtl="0">
              <a:spcBef>
                <a:spcPts val="0"/>
              </a:spcBef>
              <a:buNone/>
              <a:defRPr sz="1800" b="0" i="0" u="none" strike="noStrike" cap="none">
                <a:solidFill>
                  <a:srgbClr val="888888"/>
                </a:solidFill>
              </a:defRPr>
            </a:lvl2pPr>
            <a:lvl3pPr marL="0" marR="0" lvl="2" indent="0" algn="r" rtl="0">
              <a:spcBef>
                <a:spcPts val="0"/>
              </a:spcBef>
              <a:buNone/>
              <a:defRPr sz="1800" b="0" i="0" u="none" strike="noStrike" cap="none">
                <a:solidFill>
                  <a:srgbClr val="888888"/>
                </a:solidFill>
              </a:defRPr>
            </a:lvl3pPr>
            <a:lvl4pPr marL="0" marR="0" lvl="3" indent="0" algn="r" rtl="0">
              <a:spcBef>
                <a:spcPts val="0"/>
              </a:spcBef>
              <a:buNone/>
              <a:defRPr sz="1800" b="0" i="0" u="none" strike="noStrike" cap="none">
                <a:solidFill>
                  <a:srgbClr val="888888"/>
                </a:solidFill>
              </a:defRPr>
            </a:lvl4pPr>
            <a:lvl5pPr marL="0" marR="0" lvl="4" indent="0" algn="r" rtl="0">
              <a:spcBef>
                <a:spcPts val="0"/>
              </a:spcBef>
              <a:buNone/>
              <a:defRPr sz="1800" b="0" i="0" u="none" strike="noStrike" cap="none">
                <a:solidFill>
                  <a:srgbClr val="888888"/>
                </a:solidFill>
              </a:defRPr>
            </a:lvl5pPr>
            <a:lvl6pPr marL="0" marR="0" lvl="5" indent="0" algn="r" rtl="0">
              <a:spcBef>
                <a:spcPts val="0"/>
              </a:spcBef>
              <a:buNone/>
              <a:defRPr sz="1800" b="0" i="0" u="none" strike="noStrike" cap="none">
                <a:solidFill>
                  <a:srgbClr val="888888"/>
                </a:solidFill>
              </a:defRPr>
            </a:lvl6pPr>
            <a:lvl7pPr marL="0" marR="0" lvl="6" indent="0" algn="r" rtl="0">
              <a:spcBef>
                <a:spcPts val="0"/>
              </a:spcBef>
              <a:buNone/>
              <a:defRPr sz="1800" b="0" i="0" u="none" strike="noStrike" cap="none">
                <a:solidFill>
                  <a:srgbClr val="888888"/>
                </a:solidFill>
              </a:defRPr>
            </a:lvl7pPr>
            <a:lvl8pPr marL="0" marR="0" lvl="7" indent="0" algn="r" rtl="0">
              <a:spcBef>
                <a:spcPts val="0"/>
              </a:spcBef>
              <a:buNone/>
              <a:defRPr sz="1800" b="0" i="0" u="none" strike="noStrike" cap="none">
                <a:solidFill>
                  <a:srgbClr val="888888"/>
                </a:solidFill>
              </a:defRPr>
            </a:lvl8pPr>
            <a:lvl9pPr marL="0" marR="0" lvl="8" indent="0" algn="r" rtl="0">
              <a:spcBef>
                <a:spcPts val="0"/>
              </a:spcBef>
              <a:buNone/>
              <a:defRPr sz="1800" b="0" i="0" u="none" strike="noStrike" cap="none">
                <a:solidFill>
                  <a:srgbClr val="888888"/>
                </a:solidFill>
              </a:defRPr>
            </a:lvl9pPr>
          </a:lstStyle>
          <a:p>
            <a:pPr marL="0" lvl="0" indent="0" algn="r" rtl="0">
              <a:spcBef>
                <a:spcPts val="0"/>
              </a:spcBef>
              <a:spcAft>
                <a:spcPts val="0"/>
              </a:spcAft>
              <a:buNone/>
            </a:pPr>
            <a:fld id="{00000000-1234-1234-1234-123412341234}" type="slidenum">
              <a:rPr lang="en"/>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62"/>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 id="2147483690" r:id="rId31"/>
    <p:sldLayoutId id="2147483691" r:id="rId32"/>
    <p:sldLayoutId id="2147483692" r:id="rId33"/>
    <p:sldLayoutId id="2147483693" r:id="rId34"/>
    <p:sldLayoutId id="2147483694" r:id="rId35"/>
    <p:sldLayoutId id="2147483695" r:id="rId36"/>
    <p:sldLayoutId id="2147483696" r:id="rId37"/>
    <p:sldLayoutId id="2147483697" r:id="rId38"/>
    <p:sldLayoutId id="2147483698" r:id="rId39"/>
    <p:sldLayoutId id="2147483699" r:id="rId40"/>
    <p:sldLayoutId id="2147483700" r:id="rId41"/>
    <p:sldLayoutId id="2147483701" r:id="rId42"/>
    <p:sldLayoutId id="2147483702" r:id="rId43"/>
    <p:sldLayoutId id="2147483703" r:id="rId44"/>
    <p:sldLayoutId id="2147483704" r:id="rId45"/>
    <p:sldLayoutId id="2147483705" r:id="rId46"/>
    <p:sldLayoutId id="2147483706" r:id="rId47"/>
    <p:sldLayoutId id="2147483707" r:id="rId48"/>
    <p:sldLayoutId id="2147483708" r:id="rId49"/>
    <p:sldLayoutId id="2147483709" r:id="rId50"/>
    <p:sldLayoutId id="2147483710" r:id="rId51"/>
    <p:sldLayoutId id="2147483711" r:id="rId52"/>
    <p:sldLayoutId id="2147483712" r:id="rId53"/>
    <p:sldLayoutId id="2147483713" r:id="rId54"/>
    <p:sldLayoutId id="2147483714" r:id="rId55"/>
    <p:sldLayoutId id="2147483715" r:id="rId56"/>
    <p:sldLayoutId id="2147483716" r:id="rId57"/>
    <p:sldLayoutId id="2147483717" r:id="rId58"/>
    <p:sldLayoutId id="2147483718" r:id="rId59"/>
    <p:sldLayoutId id="2147483719" r:id="rId60"/>
    <p:sldLayoutId id="2147483720" r:id="rId61"/>
    <p:sldLayoutId id="2147483721" r:id="rId62"/>
    <p:sldLayoutId id="2147483722" r:id="rId63"/>
    <p:sldLayoutId id="2147483723" r:id="rId64"/>
    <p:sldLayoutId id="2147483724" r:id="rId65"/>
    <p:sldLayoutId id="2147483725" r:id="rId66"/>
    <p:sldLayoutId id="2147483726" r:id="rId67"/>
    <p:sldLayoutId id="2147483727" r:id="rId68"/>
    <p:sldLayoutId id="2147483728" r:id="rId69"/>
    <p:sldLayoutId id="2147483729" r:id="rId70"/>
    <p:sldLayoutId id="2147483730" r:id="rId71"/>
    <p:sldLayoutId id="2147483731" r:id="rId72"/>
    <p:sldLayoutId id="2147483732" r:id="rId73"/>
    <p:sldLayoutId id="2147483733" r:id="rId74"/>
    <p:sldLayoutId id="2147483734" r:id="rId75"/>
    <p:sldLayoutId id="2147483735" r:id="rId76"/>
    <p:sldLayoutId id="2147483736" r:id="rId77"/>
    <p:sldLayoutId id="2147483737" r:id="rId78"/>
    <p:sldLayoutId id="2147483738" r:id="rId79"/>
    <p:sldLayoutId id="2147483739" r:id="rId80"/>
    <p:sldLayoutId id="2147483740" r:id="rId81"/>
    <p:sldLayoutId id="2147483741" r:id="rId82"/>
    <p:sldLayoutId id="2147483742" r:id="rId83"/>
    <p:sldLayoutId id="2147483743" r:id="rId84"/>
    <p:sldLayoutId id="2147483744" r:id="rId85"/>
    <p:sldLayoutId id="2147483745" r:id="rId86"/>
    <p:sldLayoutId id="2147483746" r:id="rId87"/>
    <p:sldLayoutId id="2147483747" r:id="rId88"/>
    <p:sldLayoutId id="2147483748" r:id="rId89"/>
    <p:sldLayoutId id="2147483749" r:id="rId90"/>
    <p:sldLayoutId id="2147483750" r:id="rId91"/>
    <p:sldLayoutId id="2147483751" r:id="rId92"/>
    <p:sldLayoutId id="2147483752" r:id="rId93"/>
    <p:sldLayoutId id="2147483753" r:id="rId94"/>
    <p:sldLayoutId id="2147483754" r:id="rId95"/>
    <p:sldLayoutId id="2147483755" r:id="rId96"/>
    <p:sldLayoutId id="2147483756" r:id="rId97"/>
    <p:sldLayoutId id="2147483757" r:id="rId98"/>
    <p:sldLayoutId id="2147483758" r:id="rId99"/>
    <p:sldLayoutId id="2147483759" r:id="rId100"/>
    <p:sldLayoutId id="2147483760" r:id="rId101"/>
    <p:sldLayoutId id="2147483761" r:id="rId102"/>
    <p:sldLayoutId id="2147483762" r:id="rId103"/>
    <p:sldLayoutId id="2147483763" r:id="rId104"/>
    <p:sldLayoutId id="2147483764" r:id="rId105"/>
    <p:sldLayoutId id="2147483765" r:id="rId106"/>
    <p:sldLayoutId id="2147483766" r:id="rId107"/>
    <p:sldLayoutId id="2147483767" r:id="rId108"/>
    <p:sldLayoutId id="2147483768" r:id="rId109"/>
    <p:sldLayoutId id="2147483769" r:id="rId110"/>
    <p:sldLayoutId id="2147483770" r:id="rId111"/>
    <p:sldLayoutId id="2147483771" r:id="rId112"/>
    <p:sldLayoutId id="2147483772" r:id="rId113"/>
    <p:sldLayoutId id="2147483773" r:id="rId114"/>
    <p:sldLayoutId id="2147483774" r:id="rId115"/>
    <p:sldLayoutId id="2147483775" r:id="rId116"/>
    <p:sldLayoutId id="2147483776"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8"/>
        <p:cNvGrpSpPr/>
        <p:nvPr/>
      </p:nvGrpSpPr>
      <p:grpSpPr>
        <a:xfrm>
          <a:off x="0" y="0"/>
          <a:ext cx="0" cy="0"/>
          <a:chOff x="0" y="0"/>
          <a:chExt cx="0" cy="0"/>
        </a:xfrm>
      </p:grpSpPr>
      <p:sp>
        <p:nvSpPr>
          <p:cNvPr id="1889" name="Google Shape;1889;p133"/>
          <p:cNvSpPr txBox="1">
            <a:spLocks noGrp="1"/>
          </p:cNvSpPr>
          <p:nvPr>
            <p:ph type="body" idx="1"/>
          </p:nvPr>
        </p:nvSpPr>
        <p:spPr>
          <a:xfrm>
            <a:off x="261255" y="2640951"/>
            <a:ext cx="3689422" cy="4405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dirty="0" smtClean="0"/>
              <a:t>Food Delivery Website</a:t>
            </a:r>
            <a:endParaRPr dirty="0"/>
          </a:p>
        </p:txBody>
      </p:sp>
      <p:sp>
        <p:nvSpPr>
          <p:cNvPr id="1890" name="Google Shape;1890;p133"/>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a:t>Task - 3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34"/>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chemeClr val="lt1"/>
              </a:buClr>
              <a:buSzPts val="1400"/>
              <a:buFont typeface="EB Garamond Medium"/>
              <a:buChar char="▪"/>
            </a:pPr>
            <a:r>
              <a:rPr lang="en">
                <a:latin typeface="EB Garamond Medium"/>
                <a:ea typeface="EB Garamond Medium"/>
                <a:cs typeface="EB Garamond Medium"/>
                <a:sym typeface="EB Garamond Medium"/>
              </a:rPr>
              <a:t>Food Delivery system</a:t>
            </a:r>
            <a:endParaRPr>
              <a:latin typeface="EB Garamond Medium"/>
              <a:ea typeface="EB Garamond Medium"/>
              <a:cs typeface="EB Garamond Medium"/>
              <a:sym typeface="EB Garamond Medium"/>
            </a:endParaRPr>
          </a:p>
        </p:txBody>
      </p:sp>
      <p:pic>
        <p:nvPicPr>
          <p:cNvPr id="1897" name="Google Shape;1897;p134"/>
          <p:cNvPicPr preferRelativeResize="0"/>
          <p:nvPr/>
        </p:nvPicPr>
        <p:blipFill rotWithShape="1">
          <a:blip r:embed="rId3">
            <a:alphaModFix/>
          </a:blip>
          <a:srcRect/>
          <a:stretch/>
        </p:blipFill>
        <p:spPr>
          <a:xfrm>
            <a:off x="4267275" y="242113"/>
            <a:ext cx="9144000" cy="5143500"/>
          </a:xfrm>
          <a:prstGeom prst="rect">
            <a:avLst/>
          </a:prstGeom>
          <a:noFill/>
          <a:ln>
            <a:noFill/>
          </a:ln>
        </p:spPr>
      </p:pic>
      <p:graphicFrame>
        <p:nvGraphicFramePr>
          <p:cNvPr id="1898" name="Google Shape;1898;p134"/>
          <p:cNvGraphicFramePr/>
          <p:nvPr/>
        </p:nvGraphicFramePr>
        <p:xfrm>
          <a:off x="144700" y="2110500"/>
          <a:ext cx="4279525" cy="2377260"/>
        </p:xfrm>
        <a:graphic>
          <a:graphicData uri="http://schemas.openxmlformats.org/drawingml/2006/table">
            <a:tbl>
              <a:tblPr>
                <a:noFill/>
                <a:tableStyleId>{AC861402-EE56-42CB-8E05-B712F5B1B88A}</a:tableStyleId>
              </a:tblPr>
              <a:tblGrid>
                <a:gridCol w="1739400">
                  <a:extLst>
                    <a:ext uri="{9D8B030D-6E8A-4147-A177-3AD203B41FA5}">
                      <a16:colId xmlns:a16="http://schemas.microsoft.com/office/drawing/2014/main" val="20000"/>
                    </a:ext>
                  </a:extLst>
                </a:gridCol>
                <a:gridCol w="1725800">
                  <a:extLst>
                    <a:ext uri="{9D8B030D-6E8A-4147-A177-3AD203B41FA5}">
                      <a16:colId xmlns:a16="http://schemas.microsoft.com/office/drawing/2014/main" val="20001"/>
                    </a:ext>
                  </a:extLst>
                </a:gridCol>
                <a:gridCol w="814325">
                  <a:extLst>
                    <a:ext uri="{9D8B030D-6E8A-4147-A177-3AD203B41FA5}">
                      <a16:colId xmlns:a16="http://schemas.microsoft.com/office/drawing/2014/main" val="20002"/>
                    </a:ext>
                  </a:extLst>
                </a:gridCol>
              </a:tblGrid>
              <a:tr h="396200">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C88C32"/>
                          </a:solidFill>
                        </a:rPr>
                        <a:t>LMS Username</a:t>
                      </a:r>
                      <a:endParaRPr sz="1400" b="1" u="none" strike="noStrike" cap="none">
                        <a:solidFill>
                          <a:srgbClr val="C88C3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C88C32"/>
                          </a:solidFill>
                        </a:rPr>
                        <a:t>Name </a:t>
                      </a:r>
                      <a:endParaRPr sz="1400" b="1" u="none" strike="noStrike" cap="none">
                        <a:solidFill>
                          <a:srgbClr val="C88C3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C88C32"/>
                          </a:solidFill>
                        </a:rPr>
                        <a:t>Batch </a:t>
                      </a:r>
                      <a:endParaRPr sz="1400" b="1" u="none" strike="noStrike" cap="none">
                        <a:solidFill>
                          <a:srgbClr val="C88C32"/>
                        </a:solidFill>
                      </a:endParaRPr>
                    </a:p>
                  </a:txBody>
                  <a:tcPr marL="91425" marR="91425" marT="91425" marB="91425"/>
                </a:tc>
                <a:extLst>
                  <a:ext uri="{0D108BD9-81ED-4DB2-BD59-A6C34878D82A}">
                    <a16:rowId xmlns:a16="http://schemas.microsoft.com/office/drawing/2014/main" val="10000"/>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 sz="900">
                          <a:solidFill>
                            <a:srgbClr val="FFFFFF"/>
                          </a:solidFill>
                        </a:rPr>
                        <a:t>au311120205016</a:t>
                      </a:r>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a:solidFill>
                            <a:schemeClr val="lt1"/>
                          </a:solidFill>
                        </a:rPr>
                        <a:t>Bhavesh Sadhwani</a:t>
                      </a:r>
                      <a:endParaRPr sz="1400" u="none" strike="noStrike" cap="none">
                        <a:solidFill>
                          <a:schemeClr val="lt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a:solidFill>
                            <a:schemeClr val="lt1"/>
                          </a:solidFill>
                        </a:rPr>
                        <a:t>14</a:t>
                      </a:r>
                      <a:endParaRPr sz="1400" u="none" strike="noStrike" cap="none">
                        <a:solidFill>
                          <a:schemeClr val="lt1"/>
                        </a:solidFill>
                      </a:endParaRPr>
                    </a:p>
                  </a:txBody>
                  <a:tcPr marL="91425" marR="91425" marT="91425" marB="91425"/>
                </a:tc>
                <a:extLst>
                  <a:ext uri="{0D108BD9-81ED-4DB2-BD59-A6C34878D82A}">
                    <a16:rowId xmlns:a16="http://schemas.microsoft.com/office/drawing/2014/main" val="10001"/>
                  </a:ext>
                </a:extLst>
              </a:tr>
              <a:tr h="0">
                <a:tc>
                  <a:txBody>
                    <a:bodyPr/>
                    <a:lstStyle/>
                    <a:p>
                      <a:pPr marL="0" lvl="0" indent="0" algn="l" rtl="0">
                        <a:spcBef>
                          <a:spcPts val="0"/>
                        </a:spcBef>
                        <a:spcAft>
                          <a:spcPts val="0"/>
                        </a:spcAft>
                        <a:buClr>
                          <a:schemeClr val="dk1"/>
                        </a:buClr>
                        <a:buSzPts val="1400"/>
                        <a:buFont typeface="Arial"/>
                        <a:buNone/>
                      </a:pPr>
                      <a:r>
                        <a:rPr lang="en" sz="900">
                          <a:solidFill>
                            <a:srgbClr val="FFFFFF"/>
                          </a:solidFill>
                        </a:rPr>
                        <a:t>au311120205023</a:t>
                      </a:r>
                      <a:endParaRPr sz="1400" u="none" strike="noStrike" cap="none"/>
                    </a:p>
                  </a:txBody>
                  <a:tcPr marL="91425" marR="91425" marT="91425" marB="91425"/>
                </a:tc>
                <a:tc>
                  <a:txBody>
                    <a:bodyPr/>
                    <a:lstStyle/>
                    <a:p>
                      <a:pPr marL="0" lvl="0" indent="0" algn="l" rtl="0">
                        <a:spcBef>
                          <a:spcPts val="0"/>
                        </a:spcBef>
                        <a:spcAft>
                          <a:spcPts val="0"/>
                        </a:spcAft>
                        <a:buClr>
                          <a:schemeClr val="dk1"/>
                        </a:buClr>
                        <a:buSzPts val="1400"/>
                        <a:buFont typeface="Arial"/>
                        <a:buNone/>
                      </a:pPr>
                      <a:r>
                        <a:rPr lang="en">
                          <a:solidFill>
                            <a:schemeClr val="lt1"/>
                          </a:solidFill>
                        </a:rPr>
                        <a:t>Dhanush kabilan</a:t>
                      </a:r>
                      <a:endParaRPr sz="1400" u="none" strike="noStrike" cap="none">
                        <a:solidFill>
                          <a:schemeClr val="lt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a:solidFill>
                            <a:schemeClr val="lt1"/>
                          </a:solidFill>
                        </a:rPr>
                        <a:t>14</a:t>
                      </a:r>
                      <a:endParaRPr sz="1400" u="none" strike="noStrike" cap="none">
                        <a:solidFill>
                          <a:schemeClr val="lt1"/>
                        </a:solidFill>
                      </a:endParaRPr>
                    </a:p>
                  </a:txBody>
                  <a:tcPr marL="91425" marR="91425" marT="91425" marB="91425"/>
                </a:tc>
                <a:extLst>
                  <a:ext uri="{0D108BD9-81ED-4DB2-BD59-A6C34878D82A}">
                    <a16:rowId xmlns:a16="http://schemas.microsoft.com/office/drawing/2014/main" val="10002"/>
                  </a:ext>
                </a:extLst>
              </a:tr>
              <a:tr h="0">
                <a:tc>
                  <a:txBody>
                    <a:bodyPr/>
                    <a:lstStyle/>
                    <a:p>
                      <a:pPr marL="0" lvl="0" indent="0" algn="l" rtl="0">
                        <a:spcBef>
                          <a:spcPts val="0"/>
                        </a:spcBef>
                        <a:spcAft>
                          <a:spcPts val="0"/>
                        </a:spcAft>
                        <a:buClr>
                          <a:schemeClr val="dk1"/>
                        </a:buClr>
                        <a:buSzPts val="1400"/>
                        <a:buFont typeface="Arial"/>
                        <a:buNone/>
                      </a:pPr>
                      <a:r>
                        <a:rPr lang="en" sz="900">
                          <a:solidFill>
                            <a:srgbClr val="FFFFFF"/>
                          </a:solidFill>
                        </a:rPr>
                        <a:t>au311120205035</a:t>
                      </a:r>
                      <a:endParaRPr sz="1400" u="none" strike="noStrike" cap="none"/>
                    </a:p>
                  </a:txBody>
                  <a:tcPr marL="91425" marR="91425" marT="91425" marB="91425"/>
                </a:tc>
                <a:tc>
                  <a:txBody>
                    <a:bodyPr/>
                    <a:lstStyle/>
                    <a:p>
                      <a:pPr marL="0" lvl="0" indent="0" algn="l" rtl="0">
                        <a:spcBef>
                          <a:spcPts val="0"/>
                        </a:spcBef>
                        <a:spcAft>
                          <a:spcPts val="0"/>
                        </a:spcAft>
                        <a:buClr>
                          <a:schemeClr val="dk1"/>
                        </a:buClr>
                        <a:buSzPts val="1400"/>
                        <a:buFont typeface="Arial"/>
                        <a:buNone/>
                      </a:pPr>
                      <a:r>
                        <a:rPr lang="en">
                          <a:solidFill>
                            <a:schemeClr val="lt1"/>
                          </a:solidFill>
                        </a:rPr>
                        <a:t>Luxon C L</a:t>
                      </a:r>
                      <a:endParaRPr sz="1400" u="none" strike="noStrike" cap="none">
                        <a:solidFill>
                          <a:schemeClr val="lt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a:solidFill>
                            <a:schemeClr val="lt1"/>
                          </a:solidFill>
                        </a:rPr>
                        <a:t>14</a:t>
                      </a:r>
                      <a:endParaRPr sz="1400" u="none" strike="noStrike" cap="none">
                        <a:solidFill>
                          <a:schemeClr val="lt1"/>
                        </a:solidFill>
                      </a:endParaRPr>
                    </a:p>
                  </a:txBody>
                  <a:tcPr marL="91425" marR="91425" marT="91425" marB="91425"/>
                </a:tc>
                <a:extLst>
                  <a:ext uri="{0D108BD9-81ED-4DB2-BD59-A6C34878D82A}">
                    <a16:rowId xmlns:a16="http://schemas.microsoft.com/office/drawing/2014/main" val="10003"/>
                  </a:ext>
                </a:extLst>
              </a:tr>
              <a:tr h="0">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4"/>
                  </a:ext>
                </a:extLst>
              </a:tr>
              <a:tr h="0">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5"/>
                  </a:ext>
                </a:extLst>
              </a:tr>
            </a:tbl>
          </a:graphicData>
        </a:graphic>
      </p:graphicFrame>
      <p:sp>
        <p:nvSpPr>
          <p:cNvPr id="1899" name="Google Shape;1899;p134"/>
          <p:cNvSpPr txBox="1"/>
          <p:nvPr/>
        </p:nvSpPr>
        <p:spPr>
          <a:xfrm>
            <a:off x="152400" y="152400"/>
            <a:ext cx="30000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rgbClr val="FFFFFF"/>
                </a:solidFill>
              </a:rPr>
              <a:t>au311120205016</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03"/>
        <p:cNvGrpSpPr/>
        <p:nvPr/>
      </p:nvGrpSpPr>
      <p:grpSpPr>
        <a:xfrm>
          <a:off x="0" y="0"/>
          <a:ext cx="0" cy="0"/>
          <a:chOff x="0" y="0"/>
          <a:chExt cx="0" cy="0"/>
        </a:xfrm>
      </p:grpSpPr>
      <p:sp>
        <p:nvSpPr>
          <p:cNvPr id="1904" name="Google Shape;1904;p135"/>
          <p:cNvSpPr txBox="1">
            <a:spLocks noGrp="1"/>
          </p:cNvSpPr>
          <p:nvPr>
            <p:ph type="body" idx="1"/>
          </p:nvPr>
        </p:nvSpPr>
        <p:spPr>
          <a:xfrm>
            <a:off x="489450" y="647046"/>
            <a:ext cx="6891900" cy="1621500"/>
          </a:xfrm>
          <a:prstGeom prst="rect">
            <a:avLst/>
          </a:prstGeom>
          <a:noFill/>
          <a:ln>
            <a:noFill/>
          </a:ln>
        </p:spPr>
        <p:txBody>
          <a:bodyPr spcFirstLastPara="1" wrap="square" lIns="91425" tIns="45700" rIns="91425" bIns="45700" anchor="t" anchorCtr="0">
            <a:noAutofit/>
          </a:bodyPr>
          <a:lstStyle/>
          <a:p>
            <a:pPr marL="0" marR="0" lvl="0" indent="0" algn="l" rtl="0">
              <a:lnSpc>
                <a:spcPct val="107916"/>
              </a:lnSpc>
              <a:spcBef>
                <a:spcPts val="0"/>
              </a:spcBef>
              <a:spcAft>
                <a:spcPts val="0"/>
              </a:spcAft>
              <a:buClr>
                <a:srgbClr val="000000"/>
              </a:buClr>
              <a:buSzPts val="1500"/>
              <a:buFont typeface="Arial"/>
              <a:buNone/>
            </a:pPr>
            <a:r>
              <a:rPr lang="en" sz="1500" b="1" i="0" u="none" strike="noStrike" cap="none">
                <a:solidFill>
                  <a:srgbClr val="0B5394"/>
                </a:solidFill>
                <a:latin typeface="EB Garamond Medium"/>
                <a:ea typeface="EB Garamond Medium"/>
                <a:cs typeface="EB Garamond Medium"/>
                <a:sym typeface="EB Garamond Medium"/>
              </a:rPr>
              <a:t>Create various Front End Programs</a:t>
            </a:r>
            <a:endParaRPr sz="1500" b="1" i="0" u="none" strike="noStrike" cap="none">
              <a:solidFill>
                <a:srgbClr val="0B5394"/>
              </a:solidFill>
              <a:latin typeface="EB Garamond Medium"/>
              <a:ea typeface="EB Garamond Medium"/>
              <a:cs typeface="EB Garamond Medium"/>
              <a:sym typeface="EB Garamond Medium"/>
            </a:endParaRPr>
          </a:p>
          <a:p>
            <a:pPr marL="0" marR="0" lvl="0" indent="0" algn="l" rtl="0">
              <a:lnSpc>
                <a:spcPct val="107916"/>
              </a:lnSpc>
              <a:spcBef>
                <a:spcPts val="0"/>
              </a:spcBef>
              <a:spcAft>
                <a:spcPts val="0"/>
              </a:spcAft>
              <a:buClr>
                <a:srgbClr val="000000"/>
              </a:buClr>
              <a:buSzPts val="1500"/>
              <a:buFont typeface="Arial"/>
              <a:buNone/>
            </a:pPr>
            <a:endParaRPr sz="1500" b="0" i="0" u="none" strike="noStrike" cap="none">
              <a:solidFill>
                <a:schemeClr val="dk1"/>
              </a:solidFill>
              <a:latin typeface="EB Garamond Medium"/>
              <a:ea typeface="EB Garamond Medium"/>
              <a:cs typeface="EB Garamond Medium"/>
              <a:sym typeface="EB Garamond Medium"/>
            </a:endParaRPr>
          </a:p>
          <a:p>
            <a:pPr marL="457200" marR="0" lvl="0" indent="-323850" algn="l" rtl="0">
              <a:lnSpc>
                <a:spcPct val="107916"/>
              </a:lnSpc>
              <a:spcBef>
                <a:spcPts val="0"/>
              </a:spcBef>
              <a:spcAft>
                <a:spcPts val="0"/>
              </a:spcAft>
              <a:buClr>
                <a:schemeClr val="dk1"/>
              </a:buClr>
              <a:buSzPts val="1500"/>
              <a:buFont typeface="EB Garamond Medium"/>
              <a:buChar char="●"/>
            </a:pPr>
            <a:r>
              <a:rPr lang="en" sz="1500" b="0" i="0" u="none" strike="noStrike" cap="none">
                <a:solidFill>
                  <a:schemeClr val="dk1"/>
                </a:solidFill>
                <a:latin typeface="EB Garamond Medium"/>
                <a:ea typeface="EB Garamond Medium"/>
                <a:cs typeface="EB Garamond Medium"/>
                <a:sym typeface="EB Garamond Medium"/>
              </a:rPr>
              <a:t>Draw and design a uniform front end code for </a:t>
            </a:r>
            <a:r>
              <a:rPr lang="en" sz="1500">
                <a:solidFill>
                  <a:schemeClr val="dk1"/>
                </a:solidFill>
                <a:latin typeface="EB Garamond Medium"/>
                <a:ea typeface="EB Garamond Medium"/>
                <a:cs typeface="EB Garamond Medium"/>
                <a:sym typeface="EB Garamond Medium"/>
              </a:rPr>
              <a:t>Food delivery system</a:t>
            </a:r>
            <a:endParaRPr sz="1500" b="0" i="0" u="none" strike="noStrike" cap="none">
              <a:solidFill>
                <a:schemeClr val="dk1"/>
              </a:solidFill>
              <a:latin typeface="EB Garamond Medium"/>
              <a:ea typeface="EB Garamond Medium"/>
              <a:cs typeface="EB Garamond Medium"/>
              <a:sym typeface="EB Garamond Medium"/>
            </a:endParaRPr>
          </a:p>
          <a:p>
            <a:pPr marL="457200" marR="0" lvl="0" indent="-323850" algn="l" rtl="0">
              <a:lnSpc>
                <a:spcPct val="107916"/>
              </a:lnSpc>
              <a:spcBef>
                <a:spcPts val="0"/>
              </a:spcBef>
              <a:spcAft>
                <a:spcPts val="0"/>
              </a:spcAft>
              <a:buClr>
                <a:schemeClr val="dk1"/>
              </a:buClr>
              <a:buSzPts val="1500"/>
              <a:buFont typeface="EB Garamond Medium"/>
              <a:buChar char="●"/>
            </a:pPr>
            <a:r>
              <a:rPr lang="en" sz="1500" b="0" i="0" u="none" strike="noStrike" cap="none">
                <a:solidFill>
                  <a:schemeClr val="dk1"/>
                </a:solidFill>
                <a:latin typeface="EB Garamond Medium"/>
                <a:ea typeface="EB Garamond Medium"/>
                <a:cs typeface="EB Garamond Medium"/>
                <a:sym typeface="EB Garamond Medium"/>
              </a:rPr>
              <a:t>Draw and design a interactive front end code for </a:t>
            </a:r>
            <a:r>
              <a:rPr lang="en" sz="1500">
                <a:solidFill>
                  <a:schemeClr val="dk1"/>
                </a:solidFill>
                <a:latin typeface="EB Garamond Medium"/>
                <a:ea typeface="EB Garamond Medium"/>
                <a:cs typeface="EB Garamond Medium"/>
                <a:sym typeface="EB Garamond Medium"/>
              </a:rPr>
              <a:t>Food delivery system</a:t>
            </a:r>
            <a:endParaRPr sz="1500" b="0" i="0" u="none" strike="noStrike" cap="none">
              <a:solidFill>
                <a:srgbClr val="0B5394"/>
              </a:solidFill>
              <a:latin typeface="Montserrat ExtraBold"/>
              <a:ea typeface="Montserrat ExtraBold"/>
              <a:cs typeface="Montserrat ExtraBold"/>
              <a:sym typeface="Montserrat ExtraBold"/>
            </a:endParaRPr>
          </a:p>
        </p:txBody>
      </p:sp>
      <p:sp>
        <p:nvSpPr>
          <p:cNvPr id="1905" name="Google Shape;1905;p135"/>
          <p:cNvSpPr txBox="1">
            <a:spLocks noGrp="1"/>
          </p:cNvSpPr>
          <p:nvPr>
            <p:ph type="body" idx="2"/>
          </p:nvPr>
        </p:nvSpPr>
        <p:spPr>
          <a:xfrm>
            <a:off x="489450" y="3568146"/>
            <a:ext cx="7048500" cy="953100"/>
          </a:xfrm>
          <a:prstGeom prst="rect">
            <a:avLst/>
          </a:prstGeom>
          <a:noFill/>
          <a:ln>
            <a:noFill/>
          </a:ln>
        </p:spPr>
        <p:txBody>
          <a:bodyPr spcFirstLastPara="1" wrap="square" lIns="91425" tIns="45700" rIns="91425" bIns="45700" anchor="t" anchorCtr="0">
            <a:noAutofit/>
          </a:bodyPr>
          <a:lstStyle/>
          <a:p>
            <a:pPr marL="171450" marR="0" lvl="0" indent="-171450" algn="l" rtl="0">
              <a:lnSpc>
                <a:spcPct val="100000"/>
              </a:lnSpc>
              <a:spcBef>
                <a:spcPts val="0"/>
              </a:spcBef>
              <a:spcAft>
                <a:spcPts val="0"/>
              </a:spcAft>
              <a:buClr>
                <a:srgbClr val="000000"/>
              </a:buClr>
              <a:buSzPts val="1100"/>
              <a:buFont typeface="EB Garamond"/>
              <a:buChar char="▪"/>
            </a:pPr>
            <a:r>
              <a:rPr lang="en" sz="1100" b="0" i="0" u="none" strike="noStrike" cap="none">
                <a:solidFill>
                  <a:srgbClr val="000000"/>
                </a:solidFill>
                <a:latin typeface="EB Garamond"/>
                <a:ea typeface="EB Garamond"/>
                <a:cs typeface="EB Garamond"/>
                <a:sym typeface="EB Garamond"/>
              </a:rPr>
              <a:t>Developing complicated UI using HTML components</a:t>
            </a:r>
            <a:endParaRPr sz="1400" b="0" i="0" u="none" strike="noStrike" cap="none">
              <a:solidFill>
                <a:srgbClr val="000000"/>
              </a:solidFill>
              <a:latin typeface="EB Garamond"/>
              <a:ea typeface="EB Garamond"/>
              <a:cs typeface="EB Garamond"/>
              <a:sym typeface="EB Garamond"/>
            </a:endParaRPr>
          </a:p>
          <a:p>
            <a:pPr marL="171450" marR="0" lvl="0" indent="-171450" algn="l" rtl="0">
              <a:lnSpc>
                <a:spcPct val="100000"/>
              </a:lnSpc>
              <a:spcBef>
                <a:spcPts val="0"/>
              </a:spcBef>
              <a:spcAft>
                <a:spcPts val="0"/>
              </a:spcAft>
              <a:buClr>
                <a:srgbClr val="000000"/>
              </a:buClr>
              <a:buSzPts val="1100"/>
              <a:buFont typeface="EB Garamond"/>
              <a:buChar char="▪"/>
            </a:pPr>
            <a:r>
              <a:rPr lang="en" sz="1100" b="0" i="0" u="none" strike="noStrike" cap="none">
                <a:solidFill>
                  <a:srgbClr val="000000"/>
                </a:solidFill>
                <a:latin typeface="EB Garamond"/>
                <a:ea typeface="EB Garamond"/>
                <a:cs typeface="EB Garamond"/>
                <a:sym typeface="EB Garamond"/>
              </a:rPr>
              <a:t>Using props drilling and context to pass variables</a:t>
            </a:r>
            <a:endParaRPr sz="1400" b="0" i="0" u="none" strike="noStrike" cap="none">
              <a:solidFill>
                <a:srgbClr val="000000"/>
              </a:solidFill>
              <a:latin typeface="EB Garamond"/>
              <a:ea typeface="EB Garamond"/>
              <a:cs typeface="EB Garamond"/>
              <a:sym typeface="EB Garamond"/>
            </a:endParaRPr>
          </a:p>
          <a:p>
            <a:pPr marL="171450" marR="0" lvl="0" indent="-171450" algn="l" rtl="0">
              <a:lnSpc>
                <a:spcPct val="100000"/>
              </a:lnSpc>
              <a:spcBef>
                <a:spcPts val="0"/>
              </a:spcBef>
              <a:spcAft>
                <a:spcPts val="0"/>
              </a:spcAft>
              <a:buClr>
                <a:srgbClr val="000000"/>
              </a:buClr>
              <a:buSzPts val="1100"/>
              <a:buFont typeface="EB Garamond"/>
              <a:buChar char="▪"/>
            </a:pPr>
            <a:r>
              <a:rPr lang="en" sz="1100" b="0" i="0" u="none" strike="noStrike" cap="none">
                <a:solidFill>
                  <a:srgbClr val="000000"/>
                </a:solidFill>
                <a:latin typeface="EB Garamond"/>
                <a:ea typeface="EB Garamond"/>
                <a:cs typeface="EB Garamond"/>
                <a:sym typeface="EB Garamond"/>
              </a:rPr>
              <a:t>Getting familiar with different type of api calls</a:t>
            </a:r>
            <a:endParaRPr sz="1400" b="0" i="0" u="none" strike="noStrike" cap="none">
              <a:solidFill>
                <a:srgbClr val="000000"/>
              </a:solidFill>
              <a:latin typeface="EB Garamond"/>
              <a:ea typeface="EB Garamond"/>
              <a:cs typeface="EB Garamond"/>
              <a:sym typeface="EB Garamond"/>
            </a:endParaRPr>
          </a:p>
          <a:p>
            <a:pPr marL="171450" marR="0" lvl="0" indent="-171450" algn="l" rtl="0">
              <a:lnSpc>
                <a:spcPct val="100000"/>
              </a:lnSpc>
              <a:spcBef>
                <a:spcPts val="0"/>
              </a:spcBef>
              <a:spcAft>
                <a:spcPts val="0"/>
              </a:spcAft>
              <a:buClr>
                <a:srgbClr val="000000"/>
              </a:buClr>
              <a:buSzPts val="1100"/>
              <a:buFont typeface="EB Garamond"/>
              <a:buChar char="▪"/>
            </a:pPr>
            <a:r>
              <a:rPr lang="en" sz="1100" b="0" i="0" u="none" strike="noStrike" cap="none">
                <a:solidFill>
                  <a:srgbClr val="000000"/>
                </a:solidFill>
                <a:latin typeface="EB Garamond"/>
                <a:ea typeface="EB Garamond"/>
                <a:cs typeface="EB Garamond"/>
                <a:sym typeface="EB Garamond"/>
              </a:rPr>
              <a:t>Handling different input data</a:t>
            </a:r>
            <a:endParaRPr sz="1100" b="0" i="0" u="none" strike="noStrike" cap="none">
              <a:solidFill>
                <a:srgbClr val="000000"/>
              </a:solidFill>
              <a:latin typeface="EB Garamond"/>
              <a:ea typeface="EB Garamond"/>
              <a:cs typeface="EB Garamond"/>
              <a:sym typeface="EB Garamond"/>
            </a:endParaRPr>
          </a:p>
        </p:txBody>
      </p:sp>
      <p:sp>
        <p:nvSpPr>
          <p:cNvPr id="1906" name="Google Shape;1906;p135"/>
          <p:cNvSpPr txBox="1"/>
          <p:nvPr/>
        </p:nvSpPr>
        <p:spPr>
          <a:xfrm>
            <a:off x="489450" y="2539538"/>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EB Garamond"/>
                <a:ea typeface="EB Garamond"/>
                <a:cs typeface="EB Garamond"/>
                <a:sym typeface="EB Garamond"/>
              </a:rPr>
              <a:t>100% Completion of the above tasks</a:t>
            </a:r>
            <a:endParaRPr sz="1400" b="0" i="0" u="none" strike="noStrike" cap="none">
              <a:solidFill>
                <a:srgbClr val="000000"/>
              </a:solidFill>
              <a:latin typeface="EB Garamond"/>
              <a:ea typeface="EB Garamond"/>
              <a:cs typeface="EB Garamond"/>
              <a:sym typeface="EB Garamond"/>
            </a:endParaRPr>
          </a:p>
        </p:txBody>
      </p:sp>
      <p:sp>
        <p:nvSpPr>
          <p:cNvPr id="1907" name="Google Shape;1907;p135"/>
          <p:cNvSpPr txBox="1"/>
          <p:nvPr/>
        </p:nvSpPr>
        <p:spPr>
          <a:xfrm>
            <a:off x="445780" y="3171964"/>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lt2"/>
                </a:solidFill>
                <a:latin typeface="EB Garamond"/>
                <a:ea typeface="EB Garamond"/>
                <a:cs typeface="EB Garamond"/>
                <a:sym typeface="EB Garamond"/>
              </a:rPr>
              <a:t>Learning outcome</a:t>
            </a:r>
            <a:endParaRPr sz="1800" b="1" i="0" u="none" strike="noStrike" cap="none">
              <a:solidFill>
                <a:srgbClr val="000000"/>
              </a:solidFill>
              <a:latin typeface="EB Garamond"/>
              <a:ea typeface="EB Garamond"/>
              <a:cs typeface="EB Garamond"/>
              <a:sym typeface="EB Garamond"/>
            </a:endParaRPr>
          </a:p>
        </p:txBody>
      </p:sp>
      <p:sp>
        <p:nvSpPr>
          <p:cNvPr id="1908" name="Google Shape;1908;p135"/>
          <p:cNvSpPr txBox="1"/>
          <p:nvPr/>
        </p:nvSpPr>
        <p:spPr>
          <a:xfrm>
            <a:off x="445774" y="250825"/>
            <a:ext cx="38232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0B5394"/>
                </a:solidFill>
                <a:latin typeface="EB Garamond ExtraBold"/>
                <a:ea typeface="EB Garamond ExtraBold"/>
                <a:cs typeface="EB Garamond ExtraBold"/>
                <a:sym typeface="EB Garamond ExtraBold"/>
              </a:rPr>
              <a:t>Task 3 :: Frontend Creation</a:t>
            </a:r>
            <a:endParaRPr sz="1800" b="0" i="0" u="none" strike="noStrike" cap="none">
              <a:solidFill>
                <a:srgbClr val="0B5394"/>
              </a:solidFill>
              <a:latin typeface="EB Garamond ExtraBold"/>
              <a:ea typeface="EB Garamond ExtraBold"/>
              <a:cs typeface="EB Garamond ExtraBold"/>
              <a:sym typeface="EB Garamond ExtraBold"/>
            </a:endParaRPr>
          </a:p>
        </p:txBody>
      </p:sp>
      <p:sp>
        <p:nvSpPr>
          <p:cNvPr id="1909" name="Google Shape;1909;p135"/>
          <p:cNvSpPr txBox="1"/>
          <p:nvPr/>
        </p:nvSpPr>
        <p:spPr>
          <a:xfrm>
            <a:off x="489450" y="2220953"/>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0B5394"/>
                </a:solidFill>
                <a:latin typeface="Montserrat ExtraBold"/>
                <a:ea typeface="Montserrat ExtraBold"/>
                <a:cs typeface="Montserrat ExtraBold"/>
                <a:sym typeface="Montserrat ExtraBold"/>
              </a:rPr>
              <a:t>Evaluation Metric:</a:t>
            </a:r>
            <a:endParaRPr sz="1200" b="0" i="0" u="none" strike="noStrike" cap="none">
              <a:solidFill>
                <a:srgbClr val="0B5394"/>
              </a:solidFill>
              <a:latin typeface="Montserrat ExtraBold"/>
              <a:ea typeface="Montserrat ExtraBold"/>
              <a:cs typeface="Montserrat ExtraBold"/>
              <a:sym typeface="Montserrat Extra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3"/>
        <p:cNvGrpSpPr/>
        <p:nvPr/>
      </p:nvGrpSpPr>
      <p:grpSpPr>
        <a:xfrm>
          <a:off x="0" y="0"/>
          <a:ext cx="0" cy="0"/>
          <a:chOff x="0" y="0"/>
          <a:chExt cx="0" cy="0"/>
        </a:xfrm>
      </p:grpSpPr>
      <p:sp>
        <p:nvSpPr>
          <p:cNvPr id="1914" name="Google Shape;1914;p136"/>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dk2"/>
                </a:solidFill>
                <a:latin typeface="EB Garamond"/>
                <a:ea typeface="EB Garamond"/>
                <a:cs typeface="EB Garamond"/>
                <a:sym typeface="EB Garamond"/>
              </a:rPr>
              <a:t>Step-Wise Description</a:t>
            </a:r>
            <a:endParaRPr sz="1800" b="1" i="0" u="none" strike="noStrike" cap="none">
              <a:solidFill>
                <a:srgbClr val="000000"/>
              </a:solidFill>
              <a:latin typeface="EB Garamond"/>
              <a:ea typeface="EB Garamond"/>
              <a:cs typeface="EB Garamond"/>
              <a:sym typeface="EB Garamond"/>
            </a:endParaRPr>
          </a:p>
        </p:txBody>
      </p:sp>
      <p:pic>
        <p:nvPicPr>
          <p:cNvPr id="1915" name="Google Shape;1915;p136"/>
          <p:cNvPicPr preferRelativeResize="0"/>
          <p:nvPr/>
        </p:nvPicPr>
        <p:blipFill rotWithShape="1">
          <a:blip r:embed="rId3">
            <a:alphaModFix/>
          </a:blip>
          <a:srcRect l="-65210" t="3320" r="65210" b="-3320"/>
          <a:stretch/>
        </p:blipFill>
        <p:spPr>
          <a:xfrm>
            <a:off x="0" y="0"/>
            <a:ext cx="9144000" cy="5143500"/>
          </a:xfrm>
          <a:prstGeom prst="rect">
            <a:avLst/>
          </a:prstGeom>
          <a:noFill/>
          <a:ln>
            <a:noFill/>
          </a:ln>
        </p:spPr>
      </p:pic>
      <p:sp>
        <p:nvSpPr>
          <p:cNvPr id="1916" name="Google Shape;1916;p136"/>
          <p:cNvSpPr txBox="1"/>
          <p:nvPr/>
        </p:nvSpPr>
        <p:spPr>
          <a:xfrm>
            <a:off x="546804" y="348347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lt2"/>
                </a:solidFill>
                <a:latin typeface="EB Garamond"/>
                <a:ea typeface="EB Garamond"/>
                <a:cs typeface="EB Garamond"/>
                <a:sym typeface="EB Garamond"/>
              </a:rPr>
              <a:t>Summary of your task</a:t>
            </a:r>
            <a:endParaRPr sz="1800" b="1" i="0" u="none" strike="noStrike" cap="none">
              <a:solidFill>
                <a:schemeClr val="lt2"/>
              </a:solidFill>
              <a:latin typeface="EB Garamond"/>
              <a:ea typeface="EB Garamond"/>
              <a:cs typeface="EB Garamond"/>
              <a:sym typeface="EB Garamond"/>
            </a:endParaRPr>
          </a:p>
        </p:txBody>
      </p:sp>
      <p:sp>
        <p:nvSpPr>
          <p:cNvPr id="1917" name="Google Shape;1917;p136"/>
          <p:cNvSpPr txBox="1"/>
          <p:nvPr/>
        </p:nvSpPr>
        <p:spPr>
          <a:xfrm>
            <a:off x="362375" y="593700"/>
            <a:ext cx="8781600" cy="213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500"/>
              </a:spcBef>
              <a:spcAft>
                <a:spcPts val="0"/>
              </a:spcAft>
              <a:buClr>
                <a:schemeClr val="dk1"/>
              </a:buClr>
              <a:buSzPts val="1100"/>
              <a:buFont typeface="Arial"/>
              <a:buNone/>
            </a:pPr>
            <a:r>
              <a:rPr lang="en" sz="1100">
                <a:solidFill>
                  <a:schemeClr val="dk1"/>
                </a:solidFill>
                <a:latin typeface="Roboto"/>
                <a:ea typeface="Roboto"/>
                <a:cs typeface="Roboto"/>
                <a:sym typeface="Roboto"/>
              </a:rPr>
              <a:t>. Project Setup:</a:t>
            </a:r>
            <a:endParaRPr sz="1100">
              <a:solidFill>
                <a:schemeClr val="dk1"/>
              </a:solidFill>
              <a:latin typeface="Roboto"/>
              <a:ea typeface="Roboto"/>
              <a:cs typeface="Roboto"/>
              <a:sym typeface="Roboto"/>
            </a:endParaRPr>
          </a:p>
          <a:p>
            <a:pPr marL="457200" lvl="0" indent="-298450" algn="l" rtl="0">
              <a:lnSpc>
                <a:spcPct val="115000"/>
              </a:lnSpc>
              <a:spcBef>
                <a:spcPts val="1500"/>
              </a:spcBef>
              <a:spcAft>
                <a:spcPts val="0"/>
              </a:spcAft>
              <a:buClr>
                <a:schemeClr val="dk1"/>
              </a:buClr>
              <a:buSzPts val="1100"/>
              <a:buFont typeface="Roboto"/>
              <a:buChar char="●"/>
            </a:pPr>
            <a:r>
              <a:rPr lang="en" sz="1100">
                <a:solidFill>
                  <a:schemeClr val="dk1"/>
                </a:solidFill>
                <a:latin typeface="Roboto"/>
                <a:ea typeface="Roboto"/>
                <a:cs typeface="Roboto"/>
                <a:sym typeface="Roboto"/>
              </a:rPr>
              <a:t>Set up the project structure using a suitable front-end framework (e.g., React, Angular, Vue.js).</a:t>
            </a:r>
            <a:endParaRPr sz="1100">
              <a:solidFill>
                <a:schemeClr val="dk1"/>
              </a:solidFill>
              <a:latin typeface="Roboto"/>
              <a:ea typeface="Roboto"/>
              <a:cs typeface="Roboto"/>
              <a:sym typeface="Roboto"/>
            </a:endParaRPr>
          </a:p>
          <a:p>
            <a:pPr marL="457200" lvl="0" indent="-298450" algn="l" rtl="0">
              <a:lnSpc>
                <a:spcPct val="115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Initialize a version control system (e.g., Git) to track changes.</a:t>
            </a:r>
            <a:endParaRPr sz="800">
              <a:solidFill>
                <a:schemeClr val="dk1"/>
              </a:solidFill>
              <a:latin typeface="Roboto"/>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 sz="1100">
                <a:solidFill>
                  <a:schemeClr val="dk1"/>
                </a:solidFill>
                <a:latin typeface="Roboto"/>
                <a:ea typeface="Roboto"/>
                <a:cs typeface="Roboto"/>
                <a:sym typeface="Roboto"/>
              </a:rPr>
              <a:t>. User Interface Design:</a:t>
            </a:r>
            <a:endParaRPr sz="1100">
              <a:solidFill>
                <a:schemeClr val="dk1"/>
              </a:solidFill>
              <a:latin typeface="Roboto"/>
              <a:ea typeface="Roboto"/>
              <a:cs typeface="Roboto"/>
              <a:sym typeface="Roboto"/>
            </a:endParaRPr>
          </a:p>
          <a:p>
            <a:pPr marL="457200" lvl="0" indent="-298450" algn="l" rtl="0">
              <a:lnSpc>
                <a:spcPct val="115000"/>
              </a:lnSpc>
              <a:spcBef>
                <a:spcPts val="1500"/>
              </a:spcBef>
              <a:spcAft>
                <a:spcPts val="0"/>
              </a:spcAft>
              <a:buClr>
                <a:schemeClr val="dk1"/>
              </a:buClr>
              <a:buSzPts val="1100"/>
              <a:buFont typeface="Roboto"/>
              <a:buChar char="●"/>
            </a:pPr>
            <a:r>
              <a:rPr lang="en" sz="1100">
                <a:solidFill>
                  <a:schemeClr val="dk1"/>
                </a:solidFill>
                <a:latin typeface="Roboto"/>
                <a:ea typeface="Roboto"/>
                <a:cs typeface="Roboto"/>
                <a:sym typeface="Roboto"/>
              </a:rPr>
              <a:t>Design wireframes and mockups for different pages (e.g., Home, Menu, Cart, Checkout).</a:t>
            </a:r>
            <a:endParaRPr sz="1100">
              <a:solidFill>
                <a:schemeClr val="dk1"/>
              </a:solidFill>
              <a:latin typeface="Roboto"/>
              <a:ea typeface="Roboto"/>
              <a:cs typeface="Roboto"/>
              <a:sym typeface="Roboto"/>
            </a:endParaRPr>
          </a:p>
          <a:p>
            <a:pPr marL="457200" lvl="0" indent="-298450" algn="l" rtl="0">
              <a:lnSpc>
                <a:spcPct val="115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Use design tools or frameworks like Figma or Bootstrap to create a responsive and visually appealing UI.</a:t>
            </a:r>
            <a:endParaRPr sz="1100">
              <a:solidFill>
                <a:schemeClr val="dk1"/>
              </a:solidFill>
              <a:latin typeface="Roboto"/>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 sz="1100">
                <a:solidFill>
                  <a:schemeClr val="dk1"/>
                </a:solidFill>
                <a:latin typeface="Roboto"/>
                <a:ea typeface="Roboto"/>
                <a:cs typeface="Roboto"/>
                <a:sym typeface="Roboto"/>
              </a:rPr>
              <a:t>. Component Creation:</a:t>
            </a:r>
            <a:endParaRPr sz="1100">
              <a:solidFill>
                <a:schemeClr val="dk1"/>
              </a:solidFill>
              <a:latin typeface="Roboto"/>
              <a:ea typeface="Roboto"/>
              <a:cs typeface="Roboto"/>
              <a:sym typeface="Roboto"/>
            </a:endParaRPr>
          </a:p>
          <a:p>
            <a:pPr marL="457200" lvl="0" indent="-298450" algn="l" rtl="0">
              <a:lnSpc>
                <a:spcPct val="115000"/>
              </a:lnSpc>
              <a:spcBef>
                <a:spcPts val="1500"/>
              </a:spcBef>
              <a:spcAft>
                <a:spcPts val="0"/>
              </a:spcAft>
              <a:buClr>
                <a:schemeClr val="dk1"/>
              </a:buClr>
              <a:buSzPts val="1100"/>
              <a:buFont typeface="Roboto"/>
              <a:buChar char="●"/>
            </a:pPr>
            <a:r>
              <a:rPr lang="en" sz="1100">
                <a:solidFill>
                  <a:schemeClr val="dk1"/>
                </a:solidFill>
                <a:latin typeface="Roboto"/>
                <a:ea typeface="Roboto"/>
                <a:cs typeface="Roboto"/>
                <a:sym typeface="Roboto"/>
              </a:rPr>
              <a:t>Identify and create modular components for different sections of the application (e.g., Header, Footer, Menu Items, Cart).</a:t>
            </a:r>
            <a:endParaRPr sz="1100">
              <a:solidFill>
                <a:schemeClr val="dk1"/>
              </a:solidFill>
              <a:latin typeface="Roboto"/>
              <a:ea typeface="Roboto"/>
              <a:cs typeface="Roboto"/>
              <a:sym typeface="Roboto"/>
            </a:endParaRPr>
          </a:p>
          <a:p>
            <a:pPr marL="457200" lvl="0" indent="-298450" algn="l" rtl="0">
              <a:lnSpc>
                <a:spcPct val="115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Utilize Higher Order Components (HOCs) where needed for shared functionalities.</a:t>
            </a:r>
            <a:endParaRPr sz="1100">
              <a:solidFill>
                <a:schemeClr val="dk1"/>
              </a:solidFill>
              <a:latin typeface="Roboto"/>
              <a:ea typeface="Roboto"/>
              <a:cs typeface="Roboto"/>
              <a:sym typeface="Roboto"/>
            </a:endParaRPr>
          </a:p>
          <a:p>
            <a:pPr marL="0" lvl="0" indent="0" algn="l" rtl="0">
              <a:lnSpc>
                <a:spcPct val="115000"/>
              </a:lnSpc>
              <a:spcBef>
                <a:spcPts val="1500"/>
              </a:spcBef>
              <a:spcAft>
                <a:spcPts val="0"/>
              </a:spcAft>
              <a:buNone/>
            </a:pPr>
            <a:endParaRPr sz="1300">
              <a:solidFill>
                <a:schemeClr val="dk1"/>
              </a:solidFill>
              <a:latin typeface="Roboto"/>
              <a:ea typeface="Roboto"/>
              <a:cs typeface="Roboto"/>
              <a:sym typeface="Roboto"/>
            </a:endParaRPr>
          </a:p>
          <a:p>
            <a:pPr marL="0" lvl="0" indent="0" algn="l" rtl="0">
              <a:spcBef>
                <a:spcPts val="1500"/>
              </a:spcBef>
              <a:spcAft>
                <a:spcPts val="0"/>
              </a:spcAft>
              <a:buNone/>
            </a:pPr>
            <a:endParaRPr sz="700"/>
          </a:p>
        </p:txBody>
      </p:sp>
      <p:sp>
        <p:nvSpPr>
          <p:cNvPr id="1918" name="Google Shape;1918;p136"/>
          <p:cNvSpPr txBox="1"/>
          <p:nvPr/>
        </p:nvSpPr>
        <p:spPr>
          <a:xfrm>
            <a:off x="445775" y="3281975"/>
            <a:ext cx="8365500" cy="1170000"/>
          </a:xfrm>
          <a:prstGeom prst="rect">
            <a:avLst/>
          </a:prstGeom>
          <a:noFill/>
          <a:ln>
            <a:noFill/>
          </a:ln>
        </p:spPr>
        <p:txBody>
          <a:bodyPr spcFirstLastPara="1" wrap="square" lIns="91425" tIns="91425" rIns="91425" bIns="91425" anchor="t" anchorCtr="0">
            <a:noAutofit/>
          </a:bodyPr>
          <a:lstStyle/>
          <a:p>
            <a:pPr marL="0" lvl="0" indent="0" algn="l" rtl="0">
              <a:lnSpc>
                <a:spcPct val="175000"/>
              </a:lnSpc>
              <a:spcBef>
                <a:spcPts val="0"/>
              </a:spcBef>
              <a:spcAft>
                <a:spcPts val="0"/>
              </a:spcAft>
              <a:buClr>
                <a:schemeClr val="dk1"/>
              </a:buClr>
              <a:buSzPts val="1100"/>
              <a:buFont typeface="Arial"/>
              <a:buNone/>
            </a:pPr>
            <a:endParaRPr sz="1200">
              <a:solidFill>
                <a:srgbClr val="0F0F0F"/>
              </a:solidFill>
              <a:latin typeface="Roboto"/>
              <a:ea typeface="Roboto"/>
              <a:cs typeface="Roboto"/>
              <a:sym typeface="Roboto"/>
            </a:endParaRPr>
          </a:p>
          <a:p>
            <a:pPr marL="0" lvl="0" indent="0" algn="l" rtl="0">
              <a:lnSpc>
                <a:spcPct val="175000"/>
              </a:lnSpc>
              <a:spcBef>
                <a:spcPts val="1500"/>
              </a:spcBef>
              <a:spcAft>
                <a:spcPts val="0"/>
              </a:spcAft>
              <a:buClr>
                <a:schemeClr val="dk1"/>
              </a:buClr>
              <a:buSzPts val="1100"/>
              <a:buFont typeface="Arial"/>
              <a:buNone/>
            </a:pPr>
            <a:r>
              <a:rPr lang="en" sz="1100">
                <a:solidFill>
                  <a:srgbClr val="0F0F0F"/>
                </a:solidFill>
                <a:latin typeface="Roboto"/>
                <a:ea typeface="Roboto"/>
                <a:cs typeface="Roboto"/>
                <a:sym typeface="Roboto"/>
              </a:rPr>
              <a:t>The front-end development for a food delivery web application involves a systematic process to create a user-friendly and visually appealing interface. Starting with project setup and UI design, the development progresses through component creation, state management, and navigation implementation. Integration with the back end is established through API connections, incorporating features like user authentication, a dynamic shopping cart, and a seamless checkout process</a:t>
            </a:r>
            <a:endParaRPr sz="1100">
              <a:solidFill>
                <a:srgbClr val="0F0F0F"/>
              </a:solidFill>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22"/>
        <p:cNvGrpSpPr/>
        <p:nvPr/>
      </p:nvGrpSpPr>
      <p:grpSpPr>
        <a:xfrm>
          <a:off x="0" y="0"/>
          <a:ext cx="0" cy="0"/>
          <a:chOff x="0" y="0"/>
          <a:chExt cx="0" cy="0"/>
        </a:xfrm>
      </p:grpSpPr>
      <p:sp>
        <p:nvSpPr>
          <p:cNvPr id="1923" name="Google Shape;1923;p137"/>
          <p:cNvSpPr txBox="1">
            <a:spLocks noGrp="1"/>
          </p:cNvSpPr>
          <p:nvPr>
            <p:ph type="body" idx="1"/>
          </p:nvPr>
        </p:nvSpPr>
        <p:spPr>
          <a:xfrm>
            <a:off x="3719246" y="2264415"/>
            <a:ext cx="1714800" cy="320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924" name="Google Shape;1924;p137"/>
          <p:cNvSpPr txBox="1">
            <a:spLocks noGrp="1"/>
          </p:cNvSpPr>
          <p:nvPr>
            <p:ph type="body" idx="2"/>
          </p:nvPr>
        </p:nvSpPr>
        <p:spPr>
          <a:xfrm>
            <a:off x="817135" y="961109"/>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 sz="1000" b="0">
                <a:latin typeface="EB Garamond"/>
                <a:ea typeface="EB Garamond"/>
                <a:cs typeface="EB Garamond"/>
                <a:sym typeface="EB Garamond"/>
              </a:rPr>
              <a:t>Create folder structure for HTML  application</a:t>
            </a:r>
            <a:endParaRPr sz="1000" b="0">
              <a:latin typeface="EB Garamond"/>
              <a:ea typeface="EB Garamond"/>
              <a:cs typeface="EB Garamond"/>
              <a:sym typeface="EB Garamond"/>
            </a:endParaRPr>
          </a:p>
        </p:txBody>
      </p:sp>
      <p:sp>
        <p:nvSpPr>
          <p:cNvPr id="1925" name="Google Shape;1925;p137"/>
          <p:cNvSpPr txBox="1">
            <a:spLocks noGrp="1"/>
          </p:cNvSpPr>
          <p:nvPr>
            <p:ph type="body" idx="3"/>
          </p:nvPr>
        </p:nvSpPr>
        <p:spPr>
          <a:xfrm>
            <a:off x="318626" y="2188625"/>
            <a:ext cx="20301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 sz="1000" b="0">
                <a:latin typeface="EB Garamond"/>
                <a:ea typeface="EB Garamond"/>
                <a:cs typeface="EB Garamond"/>
                <a:sym typeface="EB Garamond"/>
              </a:rPr>
              <a:t>Write Functions for event handling</a:t>
            </a:r>
            <a:endParaRPr sz="1000" b="0">
              <a:latin typeface="EB Garamond"/>
              <a:ea typeface="EB Garamond"/>
              <a:cs typeface="EB Garamond"/>
              <a:sym typeface="EB Garamond"/>
            </a:endParaRPr>
          </a:p>
        </p:txBody>
      </p:sp>
      <p:sp>
        <p:nvSpPr>
          <p:cNvPr id="1926" name="Google Shape;1926;p137"/>
          <p:cNvSpPr txBox="1">
            <a:spLocks noGrp="1"/>
          </p:cNvSpPr>
          <p:nvPr>
            <p:ph type="body" idx="6"/>
          </p:nvPr>
        </p:nvSpPr>
        <p:spPr>
          <a:xfrm>
            <a:off x="6615516" y="961109"/>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 sz="1000" b="0">
                <a:latin typeface="EB Garamond"/>
                <a:ea typeface="EB Garamond"/>
                <a:cs typeface="EB Garamond"/>
                <a:sym typeface="EB Garamond"/>
              </a:rPr>
              <a:t>Render Conditional components</a:t>
            </a:r>
            <a:endParaRPr sz="1000" b="0">
              <a:latin typeface="EB Garamond"/>
              <a:ea typeface="EB Garamond"/>
              <a:cs typeface="EB Garamond"/>
              <a:sym typeface="EB Garamond"/>
            </a:endParaRPr>
          </a:p>
        </p:txBody>
      </p:sp>
      <p:sp>
        <p:nvSpPr>
          <p:cNvPr id="1927" name="Google Shape;1927;p137"/>
          <p:cNvSpPr txBox="1">
            <a:spLocks noGrp="1"/>
          </p:cNvSpPr>
          <p:nvPr>
            <p:ph type="body" idx="7"/>
          </p:nvPr>
        </p:nvSpPr>
        <p:spPr>
          <a:xfrm>
            <a:off x="6787154" y="2188616"/>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 sz="1000" b="0">
                <a:latin typeface="EB Garamond"/>
                <a:ea typeface="EB Garamond"/>
                <a:cs typeface="EB Garamond"/>
                <a:sym typeface="EB Garamond"/>
              </a:rPr>
              <a:t>Overall UI of the project</a:t>
            </a:r>
            <a:endParaRPr sz="1000" b="0">
              <a:latin typeface="EB Garamond"/>
              <a:ea typeface="EB Garamond"/>
              <a:cs typeface="EB Garamond"/>
              <a:sym typeface="EB Garamond"/>
            </a:endParaRPr>
          </a:p>
        </p:txBody>
      </p:sp>
      <p:sp>
        <p:nvSpPr>
          <p:cNvPr id="1928" name="Google Shape;1928;p137"/>
          <p:cNvSpPr txBox="1">
            <a:spLocks noGrp="1"/>
          </p:cNvSpPr>
          <p:nvPr>
            <p:ph type="body" idx="8"/>
          </p:nvPr>
        </p:nvSpPr>
        <p:spPr>
          <a:xfrm>
            <a:off x="6602289" y="34488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 sz="1000" b="0">
                <a:latin typeface="EB Garamond"/>
                <a:ea typeface="EB Garamond"/>
                <a:cs typeface="EB Garamond"/>
                <a:sym typeface="EB Garamond"/>
              </a:rPr>
              <a:t>Handling broken links</a:t>
            </a:r>
            <a:endParaRPr sz="1000" b="0">
              <a:latin typeface="EB Garamond"/>
              <a:ea typeface="EB Garamond"/>
              <a:cs typeface="EB Garamond"/>
              <a:sym typeface="EB Garamond"/>
            </a:endParaRPr>
          </a:p>
        </p:txBody>
      </p:sp>
      <p:sp>
        <p:nvSpPr>
          <p:cNvPr id="1929" name="Google Shape;1929;p137"/>
          <p:cNvSpPr txBox="1">
            <a:spLocks noGrp="1"/>
          </p:cNvSpPr>
          <p:nvPr>
            <p:ph type="body" idx="9"/>
          </p:nvPr>
        </p:nvSpPr>
        <p:spPr>
          <a:xfrm>
            <a:off x="5584940" y="42585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 sz="1000" b="0">
                <a:latin typeface="EB Garamond"/>
                <a:ea typeface="EB Garamond"/>
                <a:cs typeface="EB Garamond"/>
                <a:sym typeface="EB Garamond"/>
              </a:rPr>
              <a:t>Optimizing render cycle</a:t>
            </a:r>
            <a:endParaRPr sz="1000" b="0">
              <a:latin typeface="EB Garamond"/>
              <a:ea typeface="EB Garamond"/>
              <a:cs typeface="EB Garamond"/>
              <a:sym typeface="EB Garamond"/>
            </a:endParaRPr>
          </a:p>
        </p:txBody>
      </p:sp>
      <p:sp>
        <p:nvSpPr>
          <p:cNvPr id="1930" name="Google Shape;1930;p137"/>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chemeClr val="lt2"/>
                </a:solidFill>
                <a:latin typeface="EB Garamond"/>
                <a:ea typeface="EB Garamond"/>
                <a:cs typeface="EB Garamond"/>
                <a:sym typeface="EB Garamond"/>
              </a:rPr>
              <a:t>Assessment Parameter</a:t>
            </a:r>
            <a:endParaRPr sz="2400" b="1" i="0" u="none" strike="noStrike" cap="none">
              <a:solidFill>
                <a:schemeClr val="lt2"/>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34"/>
        <p:cNvGrpSpPr/>
        <p:nvPr/>
      </p:nvGrpSpPr>
      <p:grpSpPr>
        <a:xfrm>
          <a:off x="0" y="0"/>
          <a:ext cx="0" cy="0"/>
          <a:chOff x="0" y="0"/>
          <a:chExt cx="0" cy="0"/>
        </a:xfrm>
      </p:grpSpPr>
      <p:sp>
        <p:nvSpPr>
          <p:cNvPr id="1935" name="Google Shape;1935;p138"/>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
              <a:t>Submission Github</a:t>
            </a:r>
            <a:endParaRPr/>
          </a:p>
        </p:txBody>
      </p:sp>
      <p:sp>
        <p:nvSpPr>
          <p:cNvPr id="1936" name="Google Shape;1936;p138"/>
          <p:cNvSpPr txBox="1">
            <a:spLocks noGrp="1"/>
          </p:cNvSpPr>
          <p:nvPr>
            <p:ph type="body" idx="2"/>
          </p:nvPr>
        </p:nvSpPr>
        <p:spPr>
          <a:xfrm>
            <a:off x="4089330" y="1850754"/>
            <a:ext cx="2722200" cy="1169511"/>
          </a:xfrm>
          <a:prstGeom prst="rect">
            <a:avLst/>
          </a:prstGeom>
          <a:noFill/>
          <a:ln>
            <a:noFill/>
          </a:ln>
        </p:spPr>
        <p:txBody>
          <a:bodyPr spcFirstLastPara="1" wrap="square" lIns="91425" tIns="45700" rIns="91425" bIns="45700" anchor="ctr" anchorCtr="0">
            <a:spAutoFit/>
          </a:bodyPr>
          <a:lstStyle/>
          <a:p>
            <a:pPr marL="0" lvl="0" indent="0"/>
            <a:r>
              <a:rPr lang="en-IN" b="0" i="0" dirty="0">
                <a:solidFill>
                  <a:schemeClr val="dk1"/>
                </a:solidFill>
                <a:latin typeface="EB Garamond SemiBold"/>
                <a:ea typeface="EB Garamond SemiBold"/>
                <a:cs typeface="EB Garamond SemiBold"/>
                <a:sym typeface="EB Garamond SemiBold"/>
              </a:rPr>
              <a:t>https://github.com/Bhavesh-G-Sadhwani/NM-LICET-IT-GROUP-14/tree/main/Task%203-NM_FrontEnd_Development_FoodDeliveryWebsite</a:t>
            </a:r>
            <a:endParaRPr b="0" i="0" dirty="0">
              <a:solidFill>
                <a:schemeClr val="dk1"/>
              </a:solidFill>
              <a:latin typeface="EB Garamond SemiBold"/>
              <a:ea typeface="EB Garamond SemiBold"/>
              <a:cs typeface="EB Garamond SemiBold"/>
              <a:sym typeface="EB Garamon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940"/>
        <p:cNvGrpSpPr/>
        <p:nvPr/>
      </p:nvGrpSpPr>
      <p:grpSpPr>
        <a:xfrm>
          <a:off x="0" y="0"/>
          <a:ext cx="0" cy="0"/>
          <a:chOff x="0" y="0"/>
          <a:chExt cx="0" cy="0"/>
        </a:xfrm>
      </p:grpSpPr>
      <p:sp>
        <p:nvSpPr>
          <p:cNvPr id="1941" name="Google Shape;1941;p139"/>
          <p:cNvSpPr/>
          <p:nvPr/>
        </p:nvSpPr>
        <p:spPr>
          <a:xfrm>
            <a:off x="0" y="0"/>
            <a:ext cx="9144000" cy="51435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eme Office">
  <a:themeElements>
    <a:clrScheme name="Standard">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327</Words>
  <Application>Microsoft Office PowerPoint</Application>
  <PresentationFormat>On-screen Show (16:9)</PresentationFormat>
  <Paragraphs>51</Paragraphs>
  <Slides>7</Slides>
  <Notes>7</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7</vt:i4>
      </vt:variant>
    </vt:vector>
  </HeadingPairs>
  <TitlesOfParts>
    <vt:vector size="21" baseType="lpstr">
      <vt:lpstr>EB Garamond ExtraBold</vt:lpstr>
      <vt:lpstr>Calibri</vt:lpstr>
      <vt:lpstr>Montserrat ExtraBold</vt:lpstr>
      <vt:lpstr>Noto Sans Symbols</vt:lpstr>
      <vt:lpstr>Arial</vt:lpstr>
      <vt:lpstr>Public Sans</vt:lpstr>
      <vt:lpstr>Roboto</vt:lpstr>
      <vt:lpstr>EB Garamond</vt:lpstr>
      <vt:lpstr>EB Garamond Medium</vt:lpstr>
      <vt:lpstr>Arial</vt:lpstr>
      <vt:lpstr>EB Garamond SemiBold</vt:lpstr>
      <vt:lpstr>Simple Light</vt:lpstr>
      <vt:lpstr>Theme Office</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BHAVESH SADHWANI</cp:lastModifiedBy>
  <cp:revision>1</cp:revision>
  <dcterms:modified xsi:type="dcterms:W3CDTF">2023-11-23T22:12:02Z</dcterms:modified>
</cp:coreProperties>
</file>